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1" r:id="rId10"/>
    <p:sldId id="282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35403D-60D6-4A1B-ADF0-3907384A8167}" type="presOf" srcId="{FA4621DF-8DF0-4DD4-92C9-D34D0D2216C7}" destId="{2639B51D-BE87-4044-8C3A-01976DFF821A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6BD436B4-4213-4FBC-BAD8-C61137C890DD}" type="presOf" srcId="{35600CE5-D7D7-44DD-8F7F-8F5B75A81EB0}" destId="{5B04EE8A-5E31-4CAC-8557-9EC8E8F280EE}" srcOrd="0" destOrd="0" presId="urn:microsoft.com/office/officeart/2005/8/layout/hProcess9"/>
    <dgm:cxn modelId="{E233B2D4-47BE-465B-BB5F-11BD5B78BB97}" type="presOf" srcId="{87857BA2-4067-4A42-B4FE-16B4A56E9CCE}" destId="{A5AB8047-F559-4AD5-BB07-01D4DFE20BB5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CABE5562-A3D0-486F-B91A-8CA341902DBA}" type="presOf" srcId="{20A9FCC3-180F-4497-95A3-8FF246318BC7}" destId="{63F1C1C4-ED94-47B2-9734-4FE03F077FF5}" srcOrd="0" destOrd="0" presId="urn:microsoft.com/office/officeart/2005/8/layout/hProcess9"/>
    <dgm:cxn modelId="{16680FAF-45F1-45BD-84B3-4770F98E91CE}" type="presParOf" srcId="{5B04EE8A-5E31-4CAC-8557-9EC8E8F280EE}" destId="{22649094-1A8C-4F77-AFCD-F91E559BF23D}" srcOrd="0" destOrd="0" presId="urn:microsoft.com/office/officeart/2005/8/layout/hProcess9"/>
    <dgm:cxn modelId="{2BC26F6E-3EAE-4148-BB2B-2606504130BD}" type="presParOf" srcId="{5B04EE8A-5E31-4CAC-8557-9EC8E8F280EE}" destId="{15CD78E7-0FE0-4503-88CF-EC7F51E56F1D}" srcOrd="1" destOrd="0" presId="urn:microsoft.com/office/officeart/2005/8/layout/hProcess9"/>
    <dgm:cxn modelId="{3965715B-F55D-4639-9D92-0AFF8369AEA5}" type="presParOf" srcId="{15CD78E7-0FE0-4503-88CF-EC7F51E56F1D}" destId="{A5AB8047-F559-4AD5-BB07-01D4DFE20BB5}" srcOrd="0" destOrd="0" presId="urn:microsoft.com/office/officeart/2005/8/layout/hProcess9"/>
    <dgm:cxn modelId="{3D4F09CA-A17D-4091-828E-6FCDEB6F675C}" type="presParOf" srcId="{15CD78E7-0FE0-4503-88CF-EC7F51E56F1D}" destId="{CAC8C69E-12FA-46C1-9FC1-F319D37F9BC7}" srcOrd="1" destOrd="0" presId="urn:microsoft.com/office/officeart/2005/8/layout/hProcess9"/>
    <dgm:cxn modelId="{67E9F49F-47B2-4C60-93EE-13F2DD0BD5F6}" type="presParOf" srcId="{15CD78E7-0FE0-4503-88CF-EC7F51E56F1D}" destId="{2639B51D-BE87-4044-8C3A-01976DFF821A}" srcOrd="2" destOrd="0" presId="urn:microsoft.com/office/officeart/2005/8/layout/hProcess9"/>
    <dgm:cxn modelId="{2E59E88B-D668-4B9D-BAAC-5EB2416D1827}" type="presParOf" srcId="{15CD78E7-0FE0-4503-88CF-EC7F51E56F1D}" destId="{DAB086F0-3409-4519-B0C2-26B5FC532AB1}" srcOrd="3" destOrd="0" presId="urn:microsoft.com/office/officeart/2005/8/layout/hProcess9"/>
    <dgm:cxn modelId="{C37B5BAB-25EF-4DCD-819A-7BB219F7865C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4A9DDB-63B4-4610-9199-814C138390B7}" type="presOf" srcId="{20A9FCC3-180F-4497-95A3-8FF246318BC7}" destId="{63F1C1C4-ED94-47B2-9734-4FE03F077FF5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59835F8F-6E4C-42B5-B999-50895C1D7AE7}" type="presOf" srcId="{87857BA2-4067-4A42-B4FE-16B4A56E9CCE}" destId="{A5AB8047-F559-4AD5-BB07-01D4DFE20BB5}" srcOrd="0" destOrd="0" presId="urn:microsoft.com/office/officeart/2005/8/layout/hProcess9"/>
    <dgm:cxn modelId="{35734E48-5FCA-4C8A-980D-9E9BF0422F10}" type="presOf" srcId="{FA4621DF-8DF0-4DD4-92C9-D34D0D2216C7}" destId="{2639B51D-BE87-4044-8C3A-01976DFF821A}" srcOrd="0" destOrd="0" presId="urn:microsoft.com/office/officeart/2005/8/layout/hProcess9"/>
    <dgm:cxn modelId="{4B957EB3-7C7C-4772-95C1-191204E683E8}" type="presOf" srcId="{35600CE5-D7D7-44DD-8F7F-8F5B75A81EB0}" destId="{5B04EE8A-5E31-4CAC-8557-9EC8E8F280EE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33D2D453-4C63-415C-8B22-3D26414D65FE}" type="presParOf" srcId="{5B04EE8A-5E31-4CAC-8557-9EC8E8F280EE}" destId="{22649094-1A8C-4F77-AFCD-F91E559BF23D}" srcOrd="0" destOrd="0" presId="urn:microsoft.com/office/officeart/2005/8/layout/hProcess9"/>
    <dgm:cxn modelId="{80F1BC7A-1132-414A-99C2-82108AD83D56}" type="presParOf" srcId="{5B04EE8A-5E31-4CAC-8557-9EC8E8F280EE}" destId="{15CD78E7-0FE0-4503-88CF-EC7F51E56F1D}" srcOrd="1" destOrd="0" presId="urn:microsoft.com/office/officeart/2005/8/layout/hProcess9"/>
    <dgm:cxn modelId="{39219ABE-422A-4E4F-B7C5-BD48F88DA832}" type="presParOf" srcId="{15CD78E7-0FE0-4503-88CF-EC7F51E56F1D}" destId="{A5AB8047-F559-4AD5-BB07-01D4DFE20BB5}" srcOrd="0" destOrd="0" presId="urn:microsoft.com/office/officeart/2005/8/layout/hProcess9"/>
    <dgm:cxn modelId="{9C30E74C-F4C5-4775-B195-8F42C102F8BC}" type="presParOf" srcId="{15CD78E7-0FE0-4503-88CF-EC7F51E56F1D}" destId="{CAC8C69E-12FA-46C1-9FC1-F319D37F9BC7}" srcOrd="1" destOrd="0" presId="urn:microsoft.com/office/officeart/2005/8/layout/hProcess9"/>
    <dgm:cxn modelId="{D9D7C110-8AA0-41BE-8115-70F4F9CCBCB7}" type="presParOf" srcId="{15CD78E7-0FE0-4503-88CF-EC7F51E56F1D}" destId="{2639B51D-BE87-4044-8C3A-01976DFF821A}" srcOrd="2" destOrd="0" presId="urn:microsoft.com/office/officeart/2005/8/layout/hProcess9"/>
    <dgm:cxn modelId="{372ADBA4-D182-4B3E-8C24-A4B1898AB724}" type="presParOf" srcId="{15CD78E7-0FE0-4503-88CF-EC7F51E56F1D}" destId="{DAB086F0-3409-4519-B0C2-26B5FC532AB1}" srcOrd="3" destOrd="0" presId="urn:microsoft.com/office/officeart/2005/8/layout/hProcess9"/>
    <dgm:cxn modelId="{8574BB76-742A-4175-9E2F-A8F2C675DDF6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9CBD0931-912A-4122-A349-86E64DE6DEAB}" type="presOf" srcId="{87857BA2-4067-4A42-B4FE-16B4A56E9CCE}" destId="{A5AB8047-F559-4AD5-BB07-01D4DFE20BB5}" srcOrd="0" destOrd="0" presId="urn:microsoft.com/office/officeart/2005/8/layout/hProcess9"/>
    <dgm:cxn modelId="{22E1B0C9-B409-424E-883C-0EE0D1EF7BA1}" type="presOf" srcId="{35600CE5-D7D7-44DD-8F7F-8F5B75A81EB0}" destId="{5B04EE8A-5E31-4CAC-8557-9EC8E8F280EE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4EF55398-301B-4B84-A495-6C17C6447ECD}" type="presOf" srcId="{20A9FCC3-180F-4497-95A3-8FF246318BC7}" destId="{63F1C1C4-ED94-47B2-9734-4FE03F077FF5}" srcOrd="0" destOrd="0" presId="urn:microsoft.com/office/officeart/2005/8/layout/hProcess9"/>
    <dgm:cxn modelId="{1A32E52D-C736-4273-AE14-D5222E8A4E51}" type="presOf" srcId="{FA4621DF-8DF0-4DD4-92C9-D34D0D2216C7}" destId="{2639B51D-BE87-4044-8C3A-01976DFF821A}" srcOrd="0" destOrd="0" presId="urn:microsoft.com/office/officeart/2005/8/layout/hProcess9"/>
    <dgm:cxn modelId="{9210F7D7-FE58-4EFE-A850-AA723B0A76A8}" type="presParOf" srcId="{5B04EE8A-5E31-4CAC-8557-9EC8E8F280EE}" destId="{22649094-1A8C-4F77-AFCD-F91E559BF23D}" srcOrd="0" destOrd="0" presId="urn:microsoft.com/office/officeart/2005/8/layout/hProcess9"/>
    <dgm:cxn modelId="{4DAB1111-D6F6-48D2-A627-6EE4813B4918}" type="presParOf" srcId="{5B04EE8A-5E31-4CAC-8557-9EC8E8F280EE}" destId="{15CD78E7-0FE0-4503-88CF-EC7F51E56F1D}" srcOrd="1" destOrd="0" presId="urn:microsoft.com/office/officeart/2005/8/layout/hProcess9"/>
    <dgm:cxn modelId="{CFA3371D-1852-4D35-BC55-B23D736597F9}" type="presParOf" srcId="{15CD78E7-0FE0-4503-88CF-EC7F51E56F1D}" destId="{A5AB8047-F559-4AD5-BB07-01D4DFE20BB5}" srcOrd="0" destOrd="0" presId="urn:microsoft.com/office/officeart/2005/8/layout/hProcess9"/>
    <dgm:cxn modelId="{2C4AE4CC-0AEC-4266-9321-255D2EC43E68}" type="presParOf" srcId="{15CD78E7-0FE0-4503-88CF-EC7F51E56F1D}" destId="{CAC8C69E-12FA-46C1-9FC1-F319D37F9BC7}" srcOrd="1" destOrd="0" presId="urn:microsoft.com/office/officeart/2005/8/layout/hProcess9"/>
    <dgm:cxn modelId="{D4D3E41A-FA11-4D9E-A140-62139E08D8B0}" type="presParOf" srcId="{15CD78E7-0FE0-4503-88CF-EC7F51E56F1D}" destId="{2639B51D-BE87-4044-8C3A-01976DFF821A}" srcOrd="2" destOrd="0" presId="urn:microsoft.com/office/officeart/2005/8/layout/hProcess9"/>
    <dgm:cxn modelId="{6A268012-4980-44C5-B1D6-747A63416AA5}" type="presParOf" srcId="{15CD78E7-0FE0-4503-88CF-EC7F51E56F1D}" destId="{DAB086F0-3409-4519-B0C2-26B5FC532AB1}" srcOrd="3" destOrd="0" presId="urn:microsoft.com/office/officeart/2005/8/layout/hProcess9"/>
    <dgm:cxn modelId="{B8043CD4-9BF0-48EF-8AB0-0D0E34A90E66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6EB3-25DC-416D-8644-A9406480C6A1}" type="presOf" srcId="{35600CE5-D7D7-44DD-8F7F-8F5B75A81EB0}" destId="{5B04EE8A-5E31-4CAC-8557-9EC8E8F280EE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08582BE2-874C-4505-A76A-8676971A3E8C}" type="presOf" srcId="{20A9FCC3-180F-4497-95A3-8FF246318BC7}" destId="{63F1C1C4-ED94-47B2-9734-4FE03F077FF5}" srcOrd="0" destOrd="0" presId="urn:microsoft.com/office/officeart/2005/8/layout/hProcess9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8C48EDA8-320A-4BCF-A8D7-A0790BE82073}" type="presOf" srcId="{87857BA2-4067-4A42-B4FE-16B4A56E9CCE}" destId="{A5AB8047-F559-4AD5-BB07-01D4DFE20BB5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8C02D6E2-CA5F-4B09-A0DE-2650F0252A44}" type="presOf" srcId="{FA4621DF-8DF0-4DD4-92C9-D34D0D2216C7}" destId="{2639B51D-BE87-4044-8C3A-01976DFF821A}" srcOrd="0" destOrd="0" presId="urn:microsoft.com/office/officeart/2005/8/layout/hProcess9"/>
    <dgm:cxn modelId="{7F31F52D-C302-4C6D-BF03-53F676B381BF}" type="presParOf" srcId="{5B04EE8A-5E31-4CAC-8557-9EC8E8F280EE}" destId="{22649094-1A8C-4F77-AFCD-F91E559BF23D}" srcOrd="0" destOrd="0" presId="urn:microsoft.com/office/officeart/2005/8/layout/hProcess9"/>
    <dgm:cxn modelId="{8E3CCCA8-A9CC-4236-A2D2-70F9AC91D0AF}" type="presParOf" srcId="{5B04EE8A-5E31-4CAC-8557-9EC8E8F280EE}" destId="{15CD78E7-0FE0-4503-88CF-EC7F51E56F1D}" srcOrd="1" destOrd="0" presId="urn:microsoft.com/office/officeart/2005/8/layout/hProcess9"/>
    <dgm:cxn modelId="{CAD1278C-71A6-4D3E-AFCF-325A71AD68BB}" type="presParOf" srcId="{15CD78E7-0FE0-4503-88CF-EC7F51E56F1D}" destId="{A5AB8047-F559-4AD5-BB07-01D4DFE20BB5}" srcOrd="0" destOrd="0" presId="urn:microsoft.com/office/officeart/2005/8/layout/hProcess9"/>
    <dgm:cxn modelId="{2EB9B187-DE3C-4D47-91EA-DA81A964315E}" type="presParOf" srcId="{15CD78E7-0FE0-4503-88CF-EC7F51E56F1D}" destId="{CAC8C69E-12FA-46C1-9FC1-F319D37F9BC7}" srcOrd="1" destOrd="0" presId="urn:microsoft.com/office/officeart/2005/8/layout/hProcess9"/>
    <dgm:cxn modelId="{4F1C6647-F318-4A1B-BBF7-87CFE3390ED9}" type="presParOf" srcId="{15CD78E7-0FE0-4503-88CF-EC7F51E56F1D}" destId="{2639B51D-BE87-4044-8C3A-01976DFF821A}" srcOrd="2" destOrd="0" presId="urn:microsoft.com/office/officeart/2005/8/layout/hProcess9"/>
    <dgm:cxn modelId="{4CF9E861-E605-4EAB-AE14-DE626D554DB2}" type="presParOf" srcId="{15CD78E7-0FE0-4503-88CF-EC7F51E56F1D}" destId="{DAB086F0-3409-4519-B0C2-26B5FC532AB1}" srcOrd="3" destOrd="0" presId="urn:microsoft.com/office/officeart/2005/8/layout/hProcess9"/>
    <dgm:cxn modelId="{4067B35C-5B49-4639-A45F-89B85C0D4CAD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9C5EBB-C72E-4F76-84F3-499A14AA21F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149F9E4-59E9-4C1A-BCD2-1B063484EC33}">
      <dgm:prSet phldrT="[Text]"/>
      <dgm:spPr/>
      <dgm:t>
        <a:bodyPr/>
        <a:lstStyle/>
        <a:p>
          <a:endParaRPr lang="en-US" dirty="0"/>
        </a:p>
      </dgm:t>
    </dgm:pt>
    <dgm:pt modelId="{1177F876-3226-4F87-B886-17450FC2F6E7}" type="parTrans" cxnId="{DEACA3EB-C6ED-4C35-86E3-379C31ABC6BE}">
      <dgm:prSet/>
      <dgm:spPr/>
      <dgm:t>
        <a:bodyPr/>
        <a:lstStyle/>
        <a:p>
          <a:endParaRPr lang="en-US"/>
        </a:p>
      </dgm:t>
    </dgm:pt>
    <dgm:pt modelId="{19B3C202-3504-445E-9C76-F7ACCCC129A5}" type="sibTrans" cxnId="{DEACA3EB-C6ED-4C35-86E3-379C31ABC6BE}">
      <dgm:prSet/>
      <dgm:spPr/>
      <dgm:t>
        <a:bodyPr/>
        <a:lstStyle/>
        <a:p>
          <a:endParaRPr lang="en-US"/>
        </a:p>
      </dgm:t>
    </dgm:pt>
    <dgm:pt modelId="{1EA25747-258F-4869-97AB-02EDE544B100}">
      <dgm:prSet phldrT="[Text]"/>
      <dgm:spPr/>
      <dgm:t>
        <a:bodyPr/>
        <a:lstStyle/>
        <a:p>
          <a:endParaRPr lang="en-US" dirty="0"/>
        </a:p>
      </dgm:t>
    </dgm:pt>
    <dgm:pt modelId="{B8045A9E-FE61-41C9-B89C-B7942776B7BF}" type="parTrans" cxnId="{04F4E06D-67ED-46FC-B4DB-A09EC9E45799}">
      <dgm:prSet/>
      <dgm:spPr/>
      <dgm:t>
        <a:bodyPr/>
        <a:lstStyle/>
        <a:p>
          <a:endParaRPr lang="en-US"/>
        </a:p>
      </dgm:t>
    </dgm:pt>
    <dgm:pt modelId="{ACF1DDBD-8F2C-4222-8FF9-9A5B26999FBE}" type="sibTrans" cxnId="{04F4E06D-67ED-46FC-B4DB-A09EC9E45799}">
      <dgm:prSet/>
      <dgm:spPr/>
      <dgm:t>
        <a:bodyPr/>
        <a:lstStyle/>
        <a:p>
          <a:endParaRPr lang="en-US"/>
        </a:p>
      </dgm:t>
    </dgm:pt>
    <dgm:pt modelId="{73B6F5D5-43C2-4639-895D-E5F745014A40}">
      <dgm:prSet phldrT="[Text]"/>
      <dgm:spPr/>
      <dgm:t>
        <a:bodyPr/>
        <a:lstStyle/>
        <a:p>
          <a:endParaRPr lang="en-US" dirty="0"/>
        </a:p>
      </dgm:t>
    </dgm:pt>
    <dgm:pt modelId="{3AF4FBDA-2925-45A0-A2CB-2C63A3EAA54D}" type="parTrans" cxnId="{73082619-3185-4239-A557-E4AF304D8885}">
      <dgm:prSet/>
      <dgm:spPr/>
      <dgm:t>
        <a:bodyPr/>
        <a:lstStyle/>
        <a:p>
          <a:endParaRPr lang="en-US"/>
        </a:p>
      </dgm:t>
    </dgm:pt>
    <dgm:pt modelId="{2AB08ADB-2374-4F83-A520-547D11768640}" type="sibTrans" cxnId="{73082619-3185-4239-A557-E4AF304D8885}">
      <dgm:prSet/>
      <dgm:spPr/>
      <dgm:t>
        <a:bodyPr/>
        <a:lstStyle/>
        <a:p>
          <a:endParaRPr lang="en-US"/>
        </a:p>
      </dgm:t>
    </dgm:pt>
    <dgm:pt modelId="{3B6162E6-9F41-4268-97DB-5714E60BB4F7}">
      <dgm:prSet phldrT="[Text]"/>
      <dgm:spPr/>
      <dgm:t>
        <a:bodyPr/>
        <a:lstStyle/>
        <a:p>
          <a:endParaRPr lang="en-US" dirty="0"/>
        </a:p>
      </dgm:t>
    </dgm:pt>
    <dgm:pt modelId="{62287D07-C430-4FED-97D0-317394E6DB86}" type="parTrans" cxnId="{DF069D8D-0A3B-4CFF-98DB-590419B6C572}">
      <dgm:prSet/>
      <dgm:spPr/>
      <dgm:t>
        <a:bodyPr/>
        <a:lstStyle/>
        <a:p>
          <a:endParaRPr lang="en-US"/>
        </a:p>
      </dgm:t>
    </dgm:pt>
    <dgm:pt modelId="{F0C93A16-369E-4E39-AD2A-E137DBE4700D}" type="sibTrans" cxnId="{DF069D8D-0A3B-4CFF-98DB-590419B6C572}">
      <dgm:prSet/>
      <dgm:spPr/>
      <dgm:t>
        <a:bodyPr/>
        <a:lstStyle/>
        <a:p>
          <a:endParaRPr lang="en-US"/>
        </a:p>
      </dgm:t>
    </dgm:pt>
    <dgm:pt modelId="{0DD34936-8BE9-4AA2-8088-3CE4C80C5552}" type="pres">
      <dgm:prSet presAssocID="{3B9C5EBB-C72E-4F76-84F3-499A14AA21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ADD7DF-2B1F-4C3B-B9E6-72415343538A}" type="pres">
      <dgm:prSet presAssocID="{2149F9E4-59E9-4C1A-BCD2-1B063484EC3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C542B-1025-4BCD-AE96-0FE7B367EDA7}" type="pres">
      <dgm:prSet presAssocID="{19B3C202-3504-445E-9C76-F7ACCCC129A5}" presName="sibTrans" presStyleCnt="0"/>
      <dgm:spPr/>
      <dgm:t>
        <a:bodyPr/>
        <a:lstStyle/>
        <a:p>
          <a:endParaRPr lang="en-US"/>
        </a:p>
      </dgm:t>
    </dgm:pt>
    <dgm:pt modelId="{9DD07989-6730-4FDF-9572-E5D24F1BCDF5}" type="pres">
      <dgm:prSet presAssocID="{1EA25747-258F-4869-97AB-02EDE544B100}" presName="node" presStyleLbl="node1" presStyleIdx="1" presStyleCnt="4" custLinFactNeighborX="-1110" custLinFactNeighborY="-1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116D4-A263-41FF-A038-E0FB33DD355D}" type="pres">
      <dgm:prSet presAssocID="{ACF1DDBD-8F2C-4222-8FF9-9A5B26999FBE}" presName="sibTrans" presStyleCnt="0"/>
      <dgm:spPr/>
      <dgm:t>
        <a:bodyPr/>
        <a:lstStyle/>
        <a:p>
          <a:endParaRPr lang="en-US"/>
        </a:p>
      </dgm:t>
    </dgm:pt>
    <dgm:pt modelId="{A2FE8857-0575-484E-AE69-5C570A04BFB0}" type="pres">
      <dgm:prSet presAssocID="{73B6F5D5-43C2-4639-895D-E5F745014A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43E-42DA-4976-A76D-225CF5712899}" type="pres">
      <dgm:prSet presAssocID="{2AB08ADB-2374-4F83-A520-547D11768640}" presName="sibTrans" presStyleCnt="0"/>
      <dgm:spPr/>
      <dgm:t>
        <a:bodyPr/>
        <a:lstStyle/>
        <a:p>
          <a:endParaRPr lang="en-US"/>
        </a:p>
      </dgm:t>
    </dgm:pt>
    <dgm:pt modelId="{55970AB5-9A3E-4EE6-BD5F-FA5E1BE12D05}" type="pres">
      <dgm:prSet presAssocID="{3B6162E6-9F41-4268-97DB-5714E60BB4F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5E99A6-A95C-476B-9404-5586F2A00AF2}" type="presOf" srcId="{3B6162E6-9F41-4268-97DB-5714E60BB4F7}" destId="{55970AB5-9A3E-4EE6-BD5F-FA5E1BE12D05}" srcOrd="0" destOrd="0" presId="urn:microsoft.com/office/officeart/2005/8/layout/default"/>
    <dgm:cxn modelId="{04F4E06D-67ED-46FC-B4DB-A09EC9E45799}" srcId="{3B9C5EBB-C72E-4F76-84F3-499A14AA21FE}" destId="{1EA25747-258F-4869-97AB-02EDE544B100}" srcOrd="1" destOrd="0" parTransId="{B8045A9E-FE61-41C9-B89C-B7942776B7BF}" sibTransId="{ACF1DDBD-8F2C-4222-8FF9-9A5B26999FBE}"/>
    <dgm:cxn modelId="{73082619-3185-4239-A557-E4AF304D8885}" srcId="{3B9C5EBB-C72E-4F76-84F3-499A14AA21FE}" destId="{73B6F5D5-43C2-4639-895D-E5F745014A40}" srcOrd="2" destOrd="0" parTransId="{3AF4FBDA-2925-45A0-A2CB-2C63A3EAA54D}" sibTransId="{2AB08ADB-2374-4F83-A520-547D11768640}"/>
    <dgm:cxn modelId="{156D5DB6-E51D-4388-BFF9-D51A0B44B9B8}" type="presOf" srcId="{73B6F5D5-43C2-4639-895D-E5F745014A40}" destId="{A2FE8857-0575-484E-AE69-5C570A04BFB0}" srcOrd="0" destOrd="0" presId="urn:microsoft.com/office/officeart/2005/8/layout/default"/>
    <dgm:cxn modelId="{DEACA3EB-C6ED-4C35-86E3-379C31ABC6BE}" srcId="{3B9C5EBB-C72E-4F76-84F3-499A14AA21FE}" destId="{2149F9E4-59E9-4C1A-BCD2-1B063484EC33}" srcOrd="0" destOrd="0" parTransId="{1177F876-3226-4F87-B886-17450FC2F6E7}" sibTransId="{19B3C202-3504-445E-9C76-F7ACCCC129A5}"/>
    <dgm:cxn modelId="{A4D9FE2C-6736-4ACD-B086-F0DF6EECE7A4}" type="presOf" srcId="{2149F9E4-59E9-4C1A-BCD2-1B063484EC33}" destId="{2CADD7DF-2B1F-4C3B-B9E6-72415343538A}" srcOrd="0" destOrd="0" presId="urn:microsoft.com/office/officeart/2005/8/layout/default"/>
    <dgm:cxn modelId="{EF29B6A7-7ED2-4754-A960-0BCE215581DC}" type="presOf" srcId="{1EA25747-258F-4869-97AB-02EDE544B100}" destId="{9DD07989-6730-4FDF-9572-E5D24F1BCDF5}" srcOrd="0" destOrd="0" presId="urn:microsoft.com/office/officeart/2005/8/layout/default"/>
    <dgm:cxn modelId="{3297476B-D878-43D2-8253-699EB144618E}" type="presOf" srcId="{3B9C5EBB-C72E-4F76-84F3-499A14AA21FE}" destId="{0DD34936-8BE9-4AA2-8088-3CE4C80C5552}" srcOrd="0" destOrd="0" presId="urn:microsoft.com/office/officeart/2005/8/layout/default"/>
    <dgm:cxn modelId="{DF069D8D-0A3B-4CFF-98DB-590419B6C572}" srcId="{3B9C5EBB-C72E-4F76-84F3-499A14AA21FE}" destId="{3B6162E6-9F41-4268-97DB-5714E60BB4F7}" srcOrd="3" destOrd="0" parTransId="{62287D07-C430-4FED-97D0-317394E6DB86}" sibTransId="{F0C93A16-369E-4E39-AD2A-E137DBE4700D}"/>
    <dgm:cxn modelId="{A6C47547-8769-4B58-A4F5-1EC18998AB6C}" type="presParOf" srcId="{0DD34936-8BE9-4AA2-8088-3CE4C80C5552}" destId="{2CADD7DF-2B1F-4C3B-B9E6-72415343538A}" srcOrd="0" destOrd="0" presId="urn:microsoft.com/office/officeart/2005/8/layout/default"/>
    <dgm:cxn modelId="{E26D8D45-8CE8-499C-9C1D-C3C8573196A1}" type="presParOf" srcId="{0DD34936-8BE9-4AA2-8088-3CE4C80C5552}" destId="{CA1C542B-1025-4BCD-AE96-0FE7B367EDA7}" srcOrd="1" destOrd="0" presId="urn:microsoft.com/office/officeart/2005/8/layout/default"/>
    <dgm:cxn modelId="{37BD6FBA-315F-4A23-B893-E4E7B6581846}" type="presParOf" srcId="{0DD34936-8BE9-4AA2-8088-3CE4C80C5552}" destId="{9DD07989-6730-4FDF-9572-E5D24F1BCDF5}" srcOrd="2" destOrd="0" presId="urn:microsoft.com/office/officeart/2005/8/layout/default"/>
    <dgm:cxn modelId="{99990EA3-F253-423B-A233-7B2E179B47D6}" type="presParOf" srcId="{0DD34936-8BE9-4AA2-8088-3CE4C80C5552}" destId="{E77116D4-A263-41FF-A038-E0FB33DD355D}" srcOrd="3" destOrd="0" presId="urn:microsoft.com/office/officeart/2005/8/layout/default"/>
    <dgm:cxn modelId="{8927F147-2F48-4372-BC7C-839F900C088E}" type="presParOf" srcId="{0DD34936-8BE9-4AA2-8088-3CE4C80C5552}" destId="{A2FE8857-0575-484E-AE69-5C570A04BFB0}" srcOrd="4" destOrd="0" presId="urn:microsoft.com/office/officeart/2005/8/layout/default"/>
    <dgm:cxn modelId="{505C385D-9D10-46DF-867A-EBE70D4A41D0}" type="presParOf" srcId="{0DD34936-8BE9-4AA2-8088-3CE4C80C5552}" destId="{6ED0343E-42DA-4976-A76D-225CF5712899}" srcOrd="5" destOrd="0" presId="urn:microsoft.com/office/officeart/2005/8/layout/default"/>
    <dgm:cxn modelId="{E32B4A32-F022-47EA-891E-E88841E37EC1}" type="presParOf" srcId="{0DD34936-8BE9-4AA2-8088-3CE4C80C5552}" destId="{55970AB5-9A3E-4EE6-BD5F-FA5E1BE12D0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B9C5EBB-C72E-4F76-84F3-499A14AA21F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49F9E4-59E9-4C1A-BCD2-1B063484EC33}">
      <dgm:prSet phldrT="[Text]"/>
      <dgm:spPr/>
      <dgm:t>
        <a:bodyPr/>
        <a:lstStyle/>
        <a:p>
          <a:endParaRPr lang="en-US" dirty="0"/>
        </a:p>
      </dgm:t>
    </dgm:pt>
    <dgm:pt modelId="{1177F876-3226-4F87-B886-17450FC2F6E7}" type="parTrans" cxnId="{DEACA3EB-C6ED-4C35-86E3-379C31ABC6BE}">
      <dgm:prSet/>
      <dgm:spPr/>
      <dgm:t>
        <a:bodyPr/>
        <a:lstStyle/>
        <a:p>
          <a:endParaRPr lang="en-US"/>
        </a:p>
      </dgm:t>
    </dgm:pt>
    <dgm:pt modelId="{19B3C202-3504-445E-9C76-F7ACCCC129A5}" type="sibTrans" cxnId="{DEACA3EB-C6ED-4C35-86E3-379C31ABC6BE}">
      <dgm:prSet/>
      <dgm:spPr/>
      <dgm:t>
        <a:bodyPr/>
        <a:lstStyle/>
        <a:p>
          <a:endParaRPr lang="en-US"/>
        </a:p>
      </dgm:t>
    </dgm:pt>
    <dgm:pt modelId="{1EA25747-258F-4869-97AB-02EDE544B100}">
      <dgm:prSet phldrT="[Text]"/>
      <dgm:spPr/>
      <dgm:t>
        <a:bodyPr/>
        <a:lstStyle/>
        <a:p>
          <a:endParaRPr lang="en-US" dirty="0"/>
        </a:p>
      </dgm:t>
    </dgm:pt>
    <dgm:pt modelId="{B8045A9E-FE61-41C9-B89C-B7942776B7BF}" type="parTrans" cxnId="{04F4E06D-67ED-46FC-B4DB-A09EC9E45799}">
      <dgm:prSet/>
      <dgm:spPr/>
      <dgm:t>
        <a:bodyPr/>
        <a:lstStyle/>
        <a:p>
          <a:endParaRPr lang="en-US"/>
        </a:p>
      </dgm:t>
    </dgm:pt>
    <dgm:pt modelId="{ACF1DDBD-8F2C-4222-8FF9-9A5B26999FBE}" type="sibTrans" cxnId="{04F4E06D-67ED-46FC-B4DB-A09EC9E45799}">
      <dgm:prSet/>
      <dgm:spPr/>
      <dgm:t>
        <a:bodyPr/>
        <a:lstStyle/>
        <a:p>
          <a:endParaRPr lang="en-US"/>
        </a:p>
      </dgm:t>
    </dgm:pt>
    <dgm:pt modelId="{73B6F5D5-43C2-4639-895D-E5F745014A40}">
      <dgm:prSet phldrT="[Text]"/>
      <dgm:spPr/>
      <dgm:t>
        <a:bodyPr/>
        <a:lstStyle/>
        <a:p>
          <a:endParaRPr lang="en-US" dirty="0"/>
        </a:p>
      </dgm:t>
    </dgm:pt>
    <dgm:pt modelId="{3AF4FBDA-2925-45A0-A2CB-2C63A3EAA54D}" type="parTrans" cxnId="{73082619-3185-4239-A557-E4AF304D8885}">
      <dgm:prSet/>
      <dgm:spPr/>
      <dgm:t>
        <a:bodyPr/>
        <a:lstStyle/>
        <a:p>
          <a:endParaRPr lang="en-US"/>
        </a:p>
      </dgm:t>
    </dgm:pt>
    <dgm:pt modelId="{2AB08ADB-2374-4F83-A520-547D11768640}" type="sibTrans" cxnId="{73082619-3185-4239-A557-E4AF304D8885}">
      <dgm:prSet/>
      <dgm:spPr/>
      <dgm:t>
        <a:bodyPr/>
        <a:lstStyle/>
        <a:p>
          <a:endParaRPr lang="en-US"/>
        </a:p>
      </dgm:t>
    </dgm:pt>
    <dgm:pt modelId="{3B6162E6-9F41-4268-97DB-5714E60BB4F7}">
      <dgm:prSet phldrT="[Text]"/>
      <dgm:spPr/>
      <dgm:t>
        <a:bodyPr/>
        <a:lstStyle/>
        <a:p>
          <a:endParaRPr lang="en-US" dirty="0"/>
        </a:p>
      </dgm:t>
    </dgm:pt>
    <dgm:pt modelId="{62287D07-C430-4FED-97D0-317394E6DB86}" type="parTrans" cxnId="{DF069D8D-0A3B-4CFF-98DB-590419B6C572}">
      <dgm:prSet/>
      <dgm:spPr/>
      <dgm:t>
        <a:bodyPr/>
        <a:lstStyle/>
        <a:p>
          <a:endParaRPr lang="en-US"/>
        </a:p>
      </dgm:t>
    </dgm:pt>
    <dgm:pt modelId="{F0C93A16-369E-4E39-AD2A-E137DBE4700D}" type="sibTrans" cxnId="{DF069D8D-0A3B-4CFF-98DB-590419B6C572}">
      <dgm:prSet/>
      <dgm:spPr/>
      <dgm:t>
        <a:bodyPr/>
        <a:lstStyle/>
        <a:p>
          <a:endParaRPr lang="en-US"/>
        </a:p>
      </dgm:t>
    </dgm:pt>
    <dgm:pt modelId="{69650C07-667A-4B10-A2B9-17274207FCBB}">
      <dgm:prSet/>
      <dgm:spPr/>
      <dgm:t>
        <a:bodyPr/>
        <a:lstStyle/>
        <a:p>
          <a:endParaRPr lang="en-US" dirty="0"/>
        </a:p>
      </dgm:t>
    </dgm:pt>
    <dgm:pt modelId="{FCD2FB69-CB0F-4574-88B0-D73573BF9A57}" type="parTrans" cxnId="{2411143A-2AC2-4C98-8A7A-C4F77B623ADB}">
      <dgm:prSet/>
      <dgm:spPr/>
      <dgm:t>
        <a:bodyPr/>
        <a:lstStyle/>
        <a:p>
          <a:endParaRPr lang="en-US"/>
        </a:p>
      </dgm:t>
    </dgm:pt>
    <dgm:pt modelId="{BAD93BCE-935E-455C-B8F3-1F30ED9A01B0}" type="sibTrans" cxnId="{2411143A-2AC2-4C98-8A7A-C4F77B623ADB}">
      <dgm:prSet/>
      <dgm:spPr/>
      <dgm:t>
        <a:bodyPr/>
        <a:lstStyle/>
        <a:p>
          <a:endParaRPr lang="en-US"/>
        </a:p>
      </dgm:t>
    </dgm:pt>
    <dgm:pt modelId="{0DD34936-8BE9-4AA2-8088-3CE4C80C5552}" type="pres">
      <dgm:prSet presAssocID="{3B9C5EBB-C72E-4F76-84F3-499A14AA21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EED017-A533-4AFE-9756-7EF2AFD69C0C}" type="pres">
      <dgm:prSet presAssocID="{69650C07-667A-4B10-A2B9-17274207FCB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EB618-A087-4DD1-8318-0C73F32035D9}" type="pres">
      <dgm:prSet presAssocID="{BAD93BCE-935E-455C-B8F3-1F30ED9A01B0}" presName="sibTrans" presStyleCnt="0"/>
      <dgm:spPr/>
      <dgm:t>
        <a:bodyPr/>
        <a:lstStyle/>
        <a:p>
          <a:endParaRPr lang="en-US"/>
        </a:p>
      </dgm:t>
    </dgm:pt>
    <dgm:pt modelId="{2CADD7DF-2B1F-4C3B-B9E6-72415343538A}" type="pres">
      <dgm:prSet presAssocID="{2149F9E4-59E9-4C1A-BCD2-1B063484EC33}" presName="node" presStyleLbl="node1" presStyleIdx="1" presStyleCnt="5" custLinFactY="17222" custLinFactNeighborX="6066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C542B-1025-4BCD-AE96-0FE7B367EDA7}" type="pres">
      <dgm:prSet presAssocID="{19B3C202-3504-445E-9C76-F7ACCCC129A5}" presName="sibTrans" presStyleCnt="0"/>
      <dgm:spPr/>
      <dgm:t>
        <a:bodyPr/>
        <a:lstStyle/>
        <a:p>
          <a:endParaRPr lang="en-US"/>
        </a:p>
      </dgm:t>
    </dgm:pt>
    <dgm:pt modelId="{9DD07989-6730-4FDF-9572-E5D24F1BCDF5}" type="pres">
      <dgm:prSet presAssocID="{1EA25747-258F-4869-97AB-02EDE544B100}" presName="node" presStyleLbl="node1" presStyleIdx="2" presStyleCnt="5" custLinFactX="-10667" custLinFactNeighborX="-100000" custLinFactNeighborY="1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116D4-A263-41FF-A038-E0FB33DD355D}" type="pres">
      <dgm:prSet presAssocID="{ACF1DDBD-8F2C-4222-8FF9-9A5B26999FBE}" presName="sibTrans" presStyleCnt="0"/>
      <dgm:spPr/>
      <dgm:t>
        <a:bodyPr/>
        <a:lstStyle/>
        <a:p>
          <a:endParaRPr lang="en-US"/>
        </a:p>
      </dgm:t>
    </dgm:pt>
    <dgm:pt modelId="{A2FE8857-0575-484E-AE69-5C570A04BFB0}" type="pres">
      <dgm:prSet presAssocID="{73B6F5D5-43C2-4639-895D-E5F745014A4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43E-42DA-4976-A76D-225CF5712899}" type="pres">
      <dgm:prSet presAssocID="{2AB08ADB-2374-4F83-A520-547D11768640}" presName="sibTrans" presStyleCnt="0"/>
      <dgm:spPr/>
      <dgm:t>
        <a:bodyPr/>
        <a:lstStyle/>
        <a:p>
          <a:endParaRPr lang="en-US"/>
        </a:p>
      </dgm:t>
    </dgm:pt>
    <dgm:pt modelId="{55970AB5-9A3E-4EE6-BD5F-FA5E1BE12D05}" type="pres">
      <dgm:prSet presAssocID="{3B6162E6-9F41-4268-97DB-5714E60BB4F7}" presName="node" presStyleLbl="node1" presStyleIdx="4" presStyleCnt="5" custLinFactY="-15000" custLinFactNeighborX="55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DA438C-BE89-4E64-A734-9226A10638EB}" type="presOf" srcId="{3B6162E6-9F41-4268-97DB-5714E60BB4F7}" destId="{55970AB5-9A3E-4EE6-BD5F-FA5E1BE12D05}" srcOrd="0" destOrd="0" presId="urn:microsoft.com/office/officeart/2005/8/layout/default"/>
    <dgm:cxn modelId="{2411143A-2AC2-4C98-8A7A-C4F77B623ADB}" srcId="{3B9C5EBB-C72E-4F76-84F3-499A14AA21FE}" destId="{69650C07-667A-4B10-A2B9-17274207FCBB}" srcOrd="0" destOrd="0" parTransId="{FCD2FB69-CB0F-4574-88B0-D73573BF9A57}" sibTransId="{BAD93BCE-935E-455C-B8F3-1F30ED9A01B0}"/>
    <dgm:cxn modelId="{04F4E06D-67ED-46FC-B4DB-A09EC9E45799}" srcId="{3B9C5EBB-C72E-4F76-84F3-499A14AA21FE}" destId="{1EA25747-258F-4869-97AB-02EDE544B100}" srcOrd="2" destOrd="0" parTransId="{B8045A9E-FE61-41C9-B89C-B7942776B7BF}" sibTransId="{ACF1DDBD-8F2C-4222-8FF9-9A5B26999FBE}"/>
    <dgm:cxn modelId="{73082619-3185-4239-A557-E4AF304D8885}" srcId="{3B9C5EBB-C72E-4F76-84F3-499A14AA21FE}" destId="{73B6F5D5-43C2-4639-895D-E5F745014A40}" srcOrd="3" destOrd="0" parTransId="{3AF4FBDA-2925-45A0-A2CB-2C63A3EAA54D}" sibTransId="{2AB08ADB-2374-4F83-A520-547D11768640}"/>
    <dgm:cxn modelId="{DEACA3EB-C6ED-4C35-86E3-379C31ABC6BE}" srcId="{3B9C5EBB-C72E-4F76-84F3-499A14AA21FE}" destId="{2149F9E4-59E9-4C1A-BCD2-1B063484EC33}" srcOrd="1" destOrd="0" parTransId="{1177F876-3226-4F87-B886-17450FC2F6E7}" sibTransId="{19B3C202-3504-445E-9C76-F7ACCCC129A5}"/>
    <dgm:cxn modelId="{E028CECD-A251-4B66-A7C6-68617222EAB4}" type="presOf" srcId="{3B9C5EBB-C72E-4F76-84F3-499A14AA21FE}" destId="{0DD34936-8BE9-4AA2-8088-3CE4C80C5552}" srcOrd="0" destOrd="0" presId="urn:microsoft.com/office/officeart/2005/8/layout/default"/>
    <dgm:cxn modelId="{B9B59CA2-4BE3-41BD-9FDD-C55A40955F24}" type="presOf" srcId="{1EA25747-258F-4869-97AB-02EDE544B100}" destId="{9DD07989-6730-4FDF-9572-E5D24F1BCDF5}" srcOrd="0" destOrd="0" presId="urn:microsoft.com/office/officeart/2005/8/layout/default"/>
    <dgm:cxn modelId="{CF230153-D916-42EC-A923-E62D08230CCE}" type="presOf" srcId="{2149F9E4-59E9-4C1A-BCD2-1B063484EC33}" destId="{2CADD7DF-2B1F-4C3B-B9E6-72415343538A}" srcOrd="0" destOrd="0" presId="urn:microsoft.com/office/officeart/2005/8/layout/default"/>
    <dgm:cxn modelId="{9FE30678-140E-4F75-B16A-D0E0F18D0406}" type="presOf" srcId="{73B6F5D5-43C2-4639-895D-E5F745014A40}" destId="{A2FE8857-0575-484E-AE69-5C570A04BFB0}" srcOrd="0" destOrd="0" presId="urn:microsoft.com/office/officeart/2005/8/layout/default"/>
    <dgm:cxn modelId="{DF069D8D-0A3B-4CFF-98DB-590419B6C572}" srcId="{3B9C5EBB-C72E-4F76-84F3-499A14AA21FE}" destId="{3B6162E6-9F41-4268-97DB-5714E60BB4F7}" srcOrd="4" destOrd="0" parTransId="{62287D07-C430-4FED-97D0-317394E6DB86}" sibTransId="{F0C93A16-369E-4E39-AD2A-E137DBE4700D}"/>
    <dgm:cxn modelId="{43854B7A-EC0B-449D-8DAA-50FEA23C7928}" type="presOf" srcId="{69650C07-667A-4B10-A2B9-17274207FCBB}" destId="{C2EED017-A533-4AFE-9756-7EF2AFD69C0C}" srcOrd="0" destOrd="0" presId="urn:microsoft.com/office/officeart/2005/8/layout/default"/>
    <dgm:cxn modelId="{E1F65193-36C9-4C5C-87D1-6DF3C56FBBAB}" type="presParOf" srcId="{0DD34936-8BE9-4AA2-8088-3CE4C80C5552}" destId="{C2EED017-A533-4AFE-9756-7EF2AFD69C0C}" srcOrd="0" destOrd="0" presId="urn:microsoft.com/office/officeart/2005/8/layout/default"/>
    <dgm:cxn modelId="{76B043BD-9842-4ED7-B7CA-EA672C30A826}" type="presParOf" srcId="{0DD34936-8BE9-4AA2-8088-3CE4C80C5552}" destId="{FC5EB618-A087-4DD1-8318-0C73F32035D9}" srcOrd="1" destOrd="0" presId="urn:microsoft.com/office/officeart/2005/8/layout/default"/>
    <dgm:cxn modelId="{57F2689E-FDF8-482C-AFC5-909B332AB7DE}" type="presParOf" srcId="{0DD34936-8BE9-4AA2-8088-3CE4C80C5552}" destId="{2CADD7DF-2B1F-4C3B-B9E6-72415343538A}" srcOrd="2" destOrd="0" presId="urn:microsoft.com/office/officeart/2005/8/layout/default"/>
    <dgm:cxn modelId="{09B4B224-F8B7-4265-954A-5264C973E95E}" type="presParOf" srcId="{0DD34936-8BE9-4AA2-8088-3CE4C80C5552}" destId="{CA1C542B-1025-4BCD-AE96-0FE7B367EDA7}" srcOrd="3" destOrd="0" presId="urn:microsoft.com/office/officeart/2005/8/layout/default"/>
    <dgm:cxn modelId="{19A548B4-F535-48EE-8D80-2FEC1080B66A}" type="presParOf" srcId="{0DD34936-8BE9-4AA2-8088-3CE4C80C5552}" destId="{9DD07989-6730-4FDF-9572-E5D24F1BCDF5}" srcOrd="4" destOrd="0" presId="urn:microsoft.com/office/officeart/2005/8/layout/default"/>
    <dgm:cxn modelId="{8ECBA7EF-428B-453D-A72A-65A07FB78ECD}" type="presParOf" srcId="{0DD34936-8BE9-4AA2-8088-3CE4C80C5552}" destId="{E77116D4-A263-41FF-A038-E0FB33DD355D}" srcOrd="5" destOrd="0" presId="urn:microsoft.com/office/officeart/2005/8/layout/default"/>
    <dgm:cxn modelId="{2EE4CC29-1CAA-4351-A48F-4BA583C409D7}" type="presParOf" srcId="{0DD34936-8BE9-4AA2-8088-3CE4C80C5552}" destId="{A2FE8857-0575-484E-AE69-5C570A04BFB0}" srcOrd="6" destOrd="0" presId="urn:microsoft.com/office/officeart/2005/8/layout/default"/>
    <dgm:cxn modelId="{750F43D9-F1B6-4BAA-BE66-88D17DC31A65}" type="presParOf" srcId="{0DD34936-8BE9-4AA2-8088-3CE4C80C5552}" destId="{6ED0343E-42DA-4976-A76D-225CF5712899}" srcOrd="7" destOrd="0" presId="urn:microsoft.com/office/officeart/2005/8/layout/default"/>
    <dgm:cxn modelId="{CD455096-6702-42F3-940F-ED06C38C9992}" type="presParOf" srcId="{0DD34936-8BE9-4AA2-8088-3CE4C80C5552}" destId="{55970AB5-9A3E-4EE6-BD5F-FA5E1BE12D0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D7B3CA7-DB52-49A0-B02B-A95BF67FEB61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C13699A-FD3B-4EB0-8431-682BBF5F4C10}">
      <dgm:prSet phldrT="[Text]"/>
      <dgm:spPr/>
      <dgm:t>
        <a:bodyPr/>
        <a:lstStyle/>
        <a:p>
          <a:endParaRPr lang="en-US" dirty="0"/>
        </a:p>
      </dgm:t>
    </dgm:pt>
    <dgm:pt modelId="{3198D196-389D-443D-B255-6DC7FDF8E213}" type="parTrans" cxnId="{88B1742B-778E-4FB9-B3AF-FE3AAA1AC0AA}">
      <dgm:prSet/>
      <dgm:spPr/>
      <dgm:t>
        <a:bodyPr/>
        <a:lstStyle/>
        <a:p>
          <a:endParaRPr lang="en-US"/>
        </a:p>
      </dgm:t>
    </dgm:pt>
    <dgm:pt modelId="{3FA95D84-C770-4E2F-A91C-642889986589}" type="sibTrans" cxnId="{88B1742B-778E-4FB9-B3AF-FE3AAA1AC0AA}">
      <dgm:prSet/>
      <dgm:spPr/>
      <dgm:t>
        <a:bodyPr/>
        <a:lstStyle/>
        <a:p>
          <a:endParaRPr lang="en-US"/>
        </a:p>
      </dgm:t>
    </dgm:pt>
    <dgm:pt modelId="{C04493A0-9C74-4C88-82D4-358116F90A90}">
      <dgm:prSet phldrT="[Text]"/>
      <dgm:spPr/>
      <dgm:t>
        <a:bodyPr/>
        <a:lstStyle/>
        <a:p>
          <a:endParaRPr lang="en-US" dirty="0"/>
        </a:p>
      </dgm:t>
    </dgm:pt>
    <dgm:pt modelId="{51F1ECA0-7D37-4BE1-AC6C-69C0F8B465D6}" type="parTrans" cxnId="{8F9B9C73-7209-4A0F-B46A-ABF36B444BCF}">
      <dgm:prSet/>
      <dgm:spPr/>
      <dgm:t>
        <a:bodyPr/>
        <a:lstStyle/>
        <a:p>
          <a:endParaRPr lang="en-US"/>
        </a:p>
      </dgm:t>
    </dgm:pt>
    <dgm:pt modelId="{60ACB219-FAC7-437E-AAD9-05C343C8BA54}" type="sibTrans" cxnId="{8F9B9C73-7209-4A0F-B46A-ABF36B444BCF}">
      <dgm:prSet/>
      <dgm:spPr/>
      <dgm:t>
        <a:bodyPr/>
        <a:lstStyle/>
        <a:p>
          <a:endParaRPr lang="en-US"/>
        </a:p>
      </dgm:t>
    </dgm:pt>
    <dgm:pt modelId="{5416C352-EB1B-48E3-A1EC-941F9928E7F9}">
      <dgm:prSet phldrT="[Text]"/>
      <dgm:spPr/>
      <dgm:t>
        <a:bodyPr/>
        <a:lstStyle/>
        <a:p>
          <a:endParaRPr lang="en-US" dirty="0"/>
        </a:p>
      </dgm:t>
    </dgm:pt>
    <dgm:pt modelId="{36645B24-8862-4E55-A1AB-3A6D20E81F6A}" type="parTrans" cxnId="{D14D4589-F495-4833-9D48-57902800BD0F}">
      <dgm:prSet/>
      <dgm:spPr/>
      <dgm:t>
        <a:bodyPr/>
        <a:lstStyle/>
        <a:p>
          <a:endParaRPr lang="en-US"/>
        </a:p>
      </dgm:t>
    </dgm:pt>
    <dgm:pt modelId="{49292943-F0D6-411C-AD59-7B65F7392ABD}" type="sibTrans" cxnId="{D14D4589-F495-4833-9D48-57902800BD0F}">
      <dgm:prSet/>
      <dgm:spPr/>
      <dgm:t>
        <a:bodyPr/>
        <a:lstStyle/>
        <a:p>
          <a:endParaRPr lang="en-US"/>
        </a:p>
      </dgm:t>
    </dgm:pt>
    <dgm:pt modelId="{DC6C5D67-4C10-4EDB-96A5-8734D99EF547}">
      <dgm:prSet phldrT="[Text]"/>
      <dgm:spPr/>
      <dgm:t>
        <a:bodyPr/>
        <a:lstStyle/>
        <a:p>
          <a:endParaRPr lang="en-US" dirty="0"/>
        </a:p>
      </dgm:t>
    </dgm:pt>
    <dgm:pt modelId="{7EF6D0CB-42BE-4319-910E-A2AE67D67B04}" type="parTrans" cxnId="{E7F7367E-3D70-4099-BF2C-DE3CA0D9F62D}">
      <dgm:prSet/>
      <dgm:spPr/>
      <dgm:t>
        <a:bodyPr/>
        <a:lstStyle/>
        <a:p>
          <a:endParaRPr lang="en-US"/>
        </a:p>
      </dgm:t>
    </dgm:pt>
    <dgm:pt modelId="{165B9237-8870-46D9-9F72-C80012283B72}" type="sibTrans" cxnId="{E7F7367E-3D70-4099-BF2C-DE3CA0D9F62D}">
      <dgm:prSet/>
      <dgm:spPr/>
      <dgm:t>
        <a:bodyPr/>
        <a:lstStyle/>
        <a:p>
          <a:endParaRPr lang="en-US"/>
        </a:p>
      </dgm:t>
    </dgm:pt>
    <dgm:pt modelId="{E31990AD-8E83-48EA-96BA-33093EF9EB29}">
      <dgm:prSet phldrT="[Text]"/>
      <dgm:spPr/>
      <dgm:t>
        <a:bodyPr/>
        <a:lstStyle/>
        <a:p>
          <a:endParaRPr lang="en-US" dirty="0"/>
        </a:p>
      </dgm:t>
    </dgm:pt>
    <dgm:pt modelId="{1F2D1CEB-9D00-4565-B72F-F949DA9E3925}" type="parTrans" cxnId="{A8B1FA3D-7642-4437-9F12-BA3959D3E838}">
      <dgm:prSet/>
      <dgm:spPr/>
      <dgm:t>
        <a:bodyPr/>
        <a:lstStyle/>
        <a:p>
          <a:endParaRPr lang="en-US"/>
        </a:p>
      </dgm:t>
    </dgm:pt>
    <dgm:pt modelId="{9BCDBC29-0377-4D63-B1A4-5573D452E097}" type="sibTrans" cxnId="{A8B1FA3D-7642-4437-9F12-BA3959D3E838}">
      <dgm:prSet/>
      <dgm:spPr/>
      <dgm:t>
        <a:bodyPr/>
        <a:lstStyle/>
        <a:p>
          <a:endParaRPr lang="en-US"/>
        </a:p>
      </dgm:t>
    </dgm:pt>
    <dgm:pt modelId="{188E780D-91FD-44B8-9C24-A9D6F005FEB1}" type="pres">
      <dgm:prSet presAssocID="{4D7B3CA7-DB52-49A0-B02B-A95BF67FEB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547AF-256A-46EC-BDC2-49447E81BD77}" type="pres">
      <dgm:prSet presAssocID="{EC13699A-FD3B-4EB0-8431-682BBF5F4C1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59947-FE58-4FF2-B319-35F5ECFD8F6A}" type="pres">
      <dgm:prSet presAssocID="{EC13699A-FD3B-4EB0-8431-682BBF5F4C10}" presName="spNode" presStyleCnt="0"/>
      <dgm:spPr/>
      <dgm:t>
        <a:bodyPr/>
        <a:lstStyle/>
        <a:p>
          <a:endParaRPr lang="en-US"/>
        </a:p>
      </dgm:t>
    </dgm:pt>
    <dgm:pt modelId="{A97FBEE8-1034-4D45-B207-4CD063A16CEA}" type="pres">
      <dgm:prSet presAssocID="{3FA95D84-C770-4E2F-A91C-642889986589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D9DE680-9096-4B49-A6A5-4F1DAC52EF66}" type="pres">
      <dgm:prSet presAssocID="{C04493A0-9C74-4C88-82D4-358116F90A90}" presName="node" presStyleLbl="node1" presStyleIdx="1" presStyleCnt="5" custRadScaleRad="118466" custRadScaleInc="88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2A747D-D1B0-4344-B3A7-5866F4DE097A}" type="pres">
      <dgm:prSet presAssocID="{C04493A0-9C74-4C88-82D4-358116F90A90}" presName="spNode" presStyleCnt="0"/>
      <dgm:spPr/>
      <dgm:t>
        <a:bodyPr/>
        <a:lstStyle/>
        <a:p>
          <a:endParaRPr lang="en-US"/>
        </a:p>
      </dgm:t>
    </dgm:pt>
    <dgm:pt modelId="{1D821E2B-A211-47B7-83A3-5FC7D8095BBF}" type="pres">
      <dgm:prSet presAssocID="{60ACB219-FAC7-437E-AAD9-05C343C8BA5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F4FC287F-A269-46FA-9836-2029FBBF3391}" type="pres">
      <dgm:prSet presAssocID="{5416C352-EB1B-48E3-A1EC-941F9928E7F9}" presName="node" presStyleLbl="node1" presStyleIdx="2" presStyleCnt="5" custRadScaleRad="117278" custRadScaleInc="-333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D9BE05-1D1E-4FCA-80CA-B686EFA052F3}" type="pres">
      <dgm:prSet presAssocID="{5416C352-EB1B-48E3-A1EC-941F9928E7F9}" presName="spNode" presStyleCnt="0"/>
      <dgm:spPr/>
      <dgm:t>
        <a:bodyPr/>
        <a:lstStyle/>
        <a:p>
          <a:endParaRPr lang="en-US"/>
        </a:p>
      </dgm:t>
    </dgm:pt>
    <dgm:pt modelId="{543BB31C-F652-445A-A23C-C71ECCD4563F}" type="pres">
      <dgm:prSet presAssocID="{49292943-F0D6-411C-AD59-7B65F7392ABD}" presName="sibTrans" presStyleLbl="sibTrans1D1" presStyleIdx="2" presStyleCnt="5"/>
      <dgm:spPr/>
      <dgm:t>
        <a:bodyPr/>
        <a:lstStyle/>
        <a:p>
          <a:endParaRPr lang="en-US"/>
        </a:p>
      </dgm:t>
    </dgm:pt>
    <dgm:pt modelId="{3C0AE1FF-5EF1-4EF4-AE38-AA23FA81B0AF}" type="pres">
      <dgm:prSet presAssocID="{DC6C5D67-4C10-4EDB-96A5-8734D99EF547}" presName="node" presStyleLbl="node1" presStyleIdx="3" presStyleCnt="5" custRadScaleRad="118122" custRadScaleInc="351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0A72A-C038-4ADE-9495-A25426D7ECEA}" type="pres">
      <dgm:prSet presAssocID="{DC6C5D67-4C10-4EDB-96A5-8734D99EF547}" presName="spNode" presStyleCnt="0"/>
      <dgm:spPr/>
      <dgm:t>
        <a:bodyPr/>
        <a:lstStyle/>
        <a:p>
          <a:endParaRPr lang="en-US"/>
        </a:p>
      </dgm:t>
    </dgm:pt>
    <dgm:pt modelId="{DAFE2D5C-8EE4-41A1-B01E-07BC18629C67}" type="pres">
      <dgm:prSet presAssocID="{165B9237-8870-46D9-9F72-C80012283B72}" presName="sibTrans" presStyleLbl="sibTrans1D1" presStyleIdx="3" presStyleCnt="5"/>
      <dgm:spPr/>
      <dgm:t>
        <a:bodyPr/>
        <a:lstStyle/>
        <a:p>
          <a:endParaRPr lang="en-US"/>
        </a:p>
      </dgm:t>
    </dgm:pt>
    <dgm:pt modelId="{BE949785-FB71-455B-B6BA-20DE59ED23F1}" type="pres">
      <dgm:prSet presAssocID="{E31990AD-8E83-48EA-96BA-33093EF9EB29}" presName="node" presStyleLbl="node1" presStyleIdx="4" presStyleCnt="5" custRadScaleRad="126004" custRadScaleInc="-129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FCDF7-ABD3-4BF3-B011-BF3022F33BB7}" type="pres">
      <dgm:prSet presAssocID="{E31990AD-8E83-48EA-96BA-33093EF9EB29}" presName="spNode" presStyleCnt="0"/>
      <dgm:spPr/>
      <dgm:t>
        <a:bodyPr/>
        <a:lstStyle/>
        <a:p>
          <a:endParaRPr lang="en-US"/>
        </a:p>
      </dgm:t>
    </dgm:pt>
    <dgm:pt modelId="{41CE343F-75B7-43B7-A504-C075356450B7}" type="pres">
      <dgm:prSet presAssocID="{9BCDBC29-0377-4D63-B1A4-5573D452E097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8B1742B-778E-4FB9-B3AF-FE3AAA1AC0AA}" srcId="{4D7B3CA7-DB52-49A0-B02B-A95BF67FEB61}" destId="{EC13699A-FD3B-4EB0-8431-682BBF5F4C10}" srcOrd="0" destOrd="0" parTransId="{3198D196-389D-443D-B255-6DC7FDF8E213}" sibTransId="{3FA95D84-C770-4E2F-A91C-642889986589}"/>
    <dgm:cxn modelId="{E17E44C1-D7BB-4BB8-9A58-7D74A2C1FF70}" type="presOf" srcId="{5416C352-EB1B-48E3-A1EC-941F9928E7F9}" destId="{F4FC287F-A269-46FA-9836-2029FBBF3391}" srcOrd="0" destOrd="0" presId="urn:microsoft.com/office/officeart/2005/8/layout/cycle6"/>
    <dgm:cxn modelId="{0A983BB6-A223-482B-BB80-43EC3A527FCC}" type="presOf" srcId="{E31990AD-8E83-48EA-96BA-33093EF9EB29}" destId="{BE949785-FB71-455B-B6BA-20DE59ED23F1}" srcOrd="0" destOrd="0" presId="urn:microsoft.com/office/officeart/2005/8/layout/cycle6"/>
    <dgm:cxn modelId="{D14D4589-F495-4833-9D48-57902800BD0F}" srcId="{4D7B3CA7-DB52-49A0-B02B-A95BF67FEB61}" destId="{5416C352-EB1B-48E3-A1EC-941F9928E7F9}" srcOrd="2" destOrd="0" parTransId="{36645B24-8862-4E55-A1AB-3A6D20E81F6A}" sibTransId="{49292943-F0D6-411C-AD59-7B65F7392ABD}"/>
    <dgm:cxn modelId="{7ACBF4D9-868F-40C1-8B54-575B74214DFA}" type="presOf" srcId="{4D7B3CA7-DB52-49A0-B02B-A95BF67FEB61}" destId="{188E780D-91FD-44B8-9C24-A9D6F005FEB1}" srcOrd="0" destOrd="0" presId="urn:microsoft.com/office/officeart/2005/8/layout/cycle6"/>
    <dgm:cxn modelId="{F5752EE2-5733-4987-BBB7-EB179BAA4D1A}" type="presOf" srcId="{9BCDBC29-0377-4D63-B1A4-5573D452E097}" destId="{41CE343F-75B7-43B7-A504-C075356450B7}" srcOrd="0" destOrd="0" presId="urn:microsoft.com/office/officeart/2005/8/layout/cycle6"/>
    <dgm:cxn modelId="{8F9B9C73-7209-4A0F-B46A-ABF36B444BCF}" srcId="{4D7B3CA7-DB52-49A0-B02B-A95BF67FEB61}" destId="{C04493A0-9C74-4C88-82D4-358116F90A90}" srcOrd="1" destOrd="0" parTransId="{51F1ECA0-7D37-4BE1-AC6C-69C0F8B465D6}" sibTransId="{60ACB219-FAC7-437E-AAD9-05C343C8BA54}"/>
    <dgm:cxn modelId="{A47E2041-C902-4801-8143-C52DBEE96EE5}" type="presOf" srcId="{165B9237-8870-46D9-9F72-C80012283B72}" destId="{DAFE2D5C-8EE4-41A1-B01E-07BC18629C67}" srcOrd="0" destOrd="0" presId="urn:microsoft.com/office/officeart/2005/8/layout/cycle6"/>
    <dgm:cxn modelId="{B7CE13AD-B8C1-467F-AAFC-0B7D4808CCC6}" type="presOf" srcId="{60ACB219-FAC7-437E-AAD9-05C343C8BA54}" destId="{1D821E2B-A211-47B7-83A3-5FC7D8095BBF}" srcOrd="0" destOrd="0" presId="urn:microsoft.com/office/officeart/2005/8/layout/cycle6"/>
    <dgm:cxn modelId="{A8B1FA3D-7642-4437-9F12-BA3959D3E838}" srcId="{4D7B3CA7-DB52-49A0-B02B-A95BF67FEB61}" destId="{E31990AD-8E83-48EA-96BA-33093EF9EB29}" srcOrd="4" destOrd="0" parTransId="{1F2D1CEB-9D00-4565-B72F-F949DA9E3925}" sibTransId="{9BCDBC29-0377-4D63-B1A4-5573D452E097}"/>
    <dgm:cxn modelId="{694B5D08-EC05-43F4-A78E-0A2B22E551D7}" type="presOf" srcId="{DC6C5D67-4C10-4EDB-96A5-8734D99EF547}" destId="{3C0AE1FF-5EF1-4EF4-AE38-AA23FA81B0AF}" srcOrd="0" destOrd="0" presId="urn:microsoft.com/office/officeart/2005/8/layout/cycle6"/>
    <dgm:cxn modelId="{E1A2C054-75AE-4602-838D-C29A9F7B39DE}" type="presOf" srcId="{3FA95D84-C770-4E2F-A91C-642889986589}" destId="{A97FBEE8-1034-4D45-B207-4CD063A16CEA}" srcOrd="0" destOrd="0" presId="urn:microsoft.com/office/officeart/2005/8/layout/cycle6"/>
    <dgm:cxn modelId="{E7F7367E-3D70-4099-BF2C-DE3CA0D9F62D}" srcId="{4D7B3CA7-DB52-49A0-B02B-A95BF67FEB61}" destId="{DC6C5D67-4C10-4EDB-96A5-8734D99EF547}" srcOrd="3" destOrd="0" parTransId="{7EF6D0CB-42BE-4319-910E-A2AE67D67B04}" sibTransId="{165B9237-8870-46D9-9F72-C80012283B72}"/>
    <dgm:cxn modelId="{F2898AE6-F4DE-4532-A4F9-47FDDE3014FC}" type="presOf" srcId="{49292943-F0D6-411C-AD59-7B65F7392ABD}" destId="{543BB31C-F652-445A-A23C-C71ECCD4563F}" srcOrd="0" destOrd="0" presId="urn:microsoft.com/office/officeart/2005/8/layout/cycle6"/>
    <dgm:cxn modelId="{96AD3D94-25A6-4692-BC5D-5636F1EC1613}" type="presOf" srcId="{EC13699A-FD3B-4EB0-8431-682BBF5F4C10}" destId="{962547AF-256A-46EC-BDC2-49447E81BD77}" srcOrd="0" destOrd="0" presId="urn:microsoft.com/office/officeart/2005/8/layout/cycle6"/>
    <dgm:cxn modelId="{37B3B8CF-C305-4ADC-BC82-95C824C7DFB9}" type="presOf" srcId="{C04493A0-9C74-4C88-82D4-358116F90A90}" destId="{2D9DE680-9096-4B49-A6A5-4F1DAC52EF66}" srcOrd="0" destOrd="0" presId="urn:microsoft.com/office/officeart/2005/8/layout/cycle6"/>
    <dgm:cxn modelId="{DAB2AB00-DD8D-45AE-A674-82C638EB8EB8}" type="presParOf" srcId="{188E780D-91FD-44B8-9C24-A9D6F005FEB1}" destId="{962547AF-256A-46EC-BDC2-49447E81BD77}" srcOrd="0" destOrd="0" presId="urn:microsoft.com/office/officeart/2005/8/layout/cycle6"/>
    <dgm:cxn modelId="{6AA80F0F-A1AF-40F3-A46C-48095597C7A8}" type="presParOf" srcId="{188E780D-91FD-44B8-9C24-A9D6F005FEB1}" destId="{E8A59947-FE58-4FF2-B319-35F5ECFD8F6A}" srcOrd="1" destOrd="0" presId="urn:microsoft.com/office/officeart/2005/8/layout/cycle6"/>
    <dgm:cxn modelId="{E6643483-3275-4D46-AD45-36B3F59501A8}" type="presParOf" srcId="{188E780D-91FD-44B8-9C24-A9D6F005FEB1}" destId="{A97FBEE8-1034-4D45-B207-4CD063A16CEA}" srcOrd="2" destOrd="0" presId="urn:microsoft.com/office/officeart/2005/8/layout/cycle6"/>
    <dgm:cxn modelId="{27DD4A0D-665D-487D-BC7E-74FD09592A61}" type="presParOf" srcId="{188E780D-91FD-44B8-9C24-A9D6F005FEB1}" destId="{2D9DE680-9096-4B49-A6A5-4F1DAC52EF66}" srcOrd="3" destOrd="0" presId="urn:microsoft.com/office/officeart/2005/8/layout/cycle6"/>
    <dgm:cxn modelId="{A1316553-F190-429A-AF3A-0023CEFF81EC}" type="presParOf" srcId="{188E780D-91FD-44B8-9C24-A9D6F005FEB1}" destId="{C22A747D-D1B0-4344-B3A7-5866F4DE097A}" srcOrd="4" destOrd="0" presId="urn:microsoft.com/office/officeart/2005/8/layout/cycle6"/>
    <dgm:cxn modelId="{F302D332-4483-427E-AB77-8F01FDE3EC19}" type="presParOf" srcId="{188E780D-91FD-44B8-9C24-A9D6F005FEB1}" destId="{1D821E2B-A211-47B7-83A3-5FC7D8095BBF}" srcOrd="5" destOrd="0" presId="urn:microsoft.com/office/officeart/2005/8/layout/cycle6"/>
    <dgm:cxn modelId="{E39E129D-287F-4584-9113-D62BD7C47F72}" type="presParOf" srcId="{188E780D-91FD-44B8-9C24-A9D6F005FEB1}" destId="{F4FC287F-A269-46FA-9836-2029FBBF3391}" srcOrd="6" destOrd="0" presId="urn:microsoft.com/office/officeart/2005/8/layout/cycle6"/>
    <dgm:cxn modelId="{66CD3928-AA14-43AD-A877-8666600EAD78}" type="presParOf" srcId="{188E780D-91FD-44B8-9C24-A9D6F005FEB1}" destId="{CFD9BE05-1D1E-4FCA-80CA-B686EFA052F3}" srcOrd="7" destOrd="0" presId="urn:microsoft.com/office/officeart/2005/8/layout/cycle6"/>
    <dgm:cxn modelId="{425E5A74-742D-4004-ABE5-1C3AADB167AA}" type="presParOf" srcId="{188E780D-91FD-44B8-9C24-A9D6F005FEB1}" destId="{543BB31C-F652-445A-A23C-C71ECCD4563F}" srcOrd="8" destOrd="0" presId="urn:microsoft.com/office/officeart/2005/8/layout/cycle6"/>
    <dgm:cxn modelId="{610B4DFF-CDDA-42EA-BBF7-2C9BD522D3D0}" type="presParOf" srcId="{188E780D-91FD-44B8-9C24-A9D6F005FEB1}" destId="{3C0AE1FF-5EF1-4EF4-AE38-AA23FA81B0AF}" srcOrd="9" destOrd="0" presId="urn:microsoft.com/office/officeart/2005/8/layout/cycle6"/>
    <dgm:cxn modelId="{58EB29D8-EABD-4143-975E-03474D8C30C0}" type="presParOf" srcId="{188E780D-91FD-44B8-9C24-A9D6F005FEB1}" destId="{F340A72A-C038-4ADE-9495-A25426D7ECEA}" srcOrd="10" destOrd="0" presId="urn:microsoft.com/office/officeart/2005/8/layout/cycle6"/>
    <dgm:cxn modelId="{139480D8-F44C-4918-9424-82E68B33FCF2}" type="presParOf" srcId="{188E780D-91FD-44B8-9C24-A9D6F005FEB1}" destId="{DAFE2D5C-8EE4-41A1-B01E-07BC18629C67}" srcOrd="11" destOrd="0" presId="urn:microsoft.com/office/officeart/2005/8/layout/cycle6"/>
    <dgm:cxn modelId="{A72F0A13-EA4D-47CB-A69C-7AD2F7D757D8}" type="presParOf" srcId="{188E780D-91FD-44B8-9C24-A9D6F005FEB1}" destId="{BE949785-FB71-455B-B6BA-20DE59ED23F1}" srcOrd="12" destOrd="0" presId="urn:microsoft.com/office/officeart/2005/8/layout/cycle6"/>
    <dgm:cxn modelId="{39770EA2-11FF-4C4C-B0B3-66189DEE8A78}" type="presParOf" srcId="{188E780D-91FD-44B8-9C24-A9D6F005FEB1}" destId="{D7AFCDF7-ABD3-4BF3-B011-BF3022F33BB7}" srcOrd="13" destOrd="0" presId="urn:microsoft.com/office/officeart/2005/8/layout/cycle6"/>
    <dgm:cxn modelId="{CA93E7AF-9C87-4F5E-B0D7-B338049B0603}" type="presParOf" srcId="{188E780D-91FD-44B8-9C24-A9D6F005FEB1}" destId="{41CE343F-75B7-43B7-A504-C075356450B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ADD7DF-2B1F-4C3B-B9E6-72415343538A}">
      <dsp:nvSpPr>
        <dsp:cNvPr id="0" name=""/>
        <dsp:cNvSpPr/>
      </dsp:nvSpPr>
      <dsp:spPr>
        <a:xfrm>
          <a:off x="1004" y="31464"/>
          <a:ext cx="3917900" cy="23507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004" y="31464"/>
        <a:ext cx="3917900" cy="2350740"/>
      </dsp:txXfrm>
    </dsp:sp>
    <dsp:sp modelId="{9DD07989-6730-4FDF-9572-E5D24F1BCDF5}">
      <dsp:nvSpPr>
        <dsp:cNvPr id="0" name=""/>
        <dsp:cNvSpPr/>
      </dsp:nvSpPr>
      <dsp:spPr>
        <a:xfrm>
          <a:off x="4267206" y="11"/>
          <a:ext cx="3917900" cy="2350740"/>
        </a:xfrm>
        <a:prstGeom prst="rect">
          <a:avLst/>
        </a:prstGeom>
        <a:solidFill>
          <a:schemeClr val="accent2">
            <a:hueOff val="-2847829"/>
            <a:satOff val="8321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267206" y="11"/>
        <a:ext cx="3917900" cy="2350740"/>
      </dsp:txXfrm>
    </dsp:sp>
    <dsp:sp modelId="{A2FE8857-0575-484E-AE69-5C570A04BFB0}">
      <dsp:nvSpPr>
        <dsp:cNvPr id="0" name=""/>
        <dsp:cNvSpPr/>
      </dsp:nvSpPr>
      <dsp:spPr>
        <a:xfrm>
          <a:off x="1004" y="2773995"/>
          <a:ext cx="3917900" cy="2350740"/>
        </a:xfrm>
        <a:prstGeom prst="rect">
          <a:avLst/>
        </a:prstGeom>
        <a:solidFill>
          <a:schemeClr val="accent2">
            <a:hueOff val="-5695658"/>
            <a:satOff val="16641"/>
            <a:lumOff val="-3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004" y="2773995"/>
        <a:ext cx="3917900" cy="2350740"/>
      </dsp:txXfrm>
    </dsp:sp>
    <dsp:sp modelId="{55970AB5-9A3E-4EE6-BD5F-FA5E1BE12D05}">
      <dsp:nvSpPr>
        <dsp:cNvPr id="0" name=""/>
        <dsp:cNvSpPr/>
      </dsp:nvSpPr>
      <dsp:spPr>
        <a:xfrm>
          <a:off x="4310695" y="2773995"/>
          <a:ext cx="3917900" cy="2350740"/>
        </a:xfrm>
        <a:prstGeom prst="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310695" y="2773995"/>
        <a:ext cx="3917900" cy="235074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EED017-A533-4AFE-9756-7EF2AFD69C0C}">
      <dsp:nvSpPr>
        <dsp:cNvPr id="0" name=""/>
        <dsp:cNvSpPr/>
      </dsp:nvSpPr>
      <dsp:spPr>
        <a:xfrm>
          <a:off x="0" y="352424"/>
          <a:ext cx="2857499" cy="1714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352424"/>
        <a:ext cx="2857499" cy="1714500"/>
      </dsp:txXfrm>
    </dsp:sp>
    <dsp:sp modelId="{2CADD7DF-2B1F-4C3B-B9E6-72415343538A}">
      <dsp:nvSpPr>
        <dsp:cNvPr id="0" name=""/>
        <dsp:cNvSpPr/>
      </dsp:nvSpPr>
      <dsp:spPr>
        <a:xfrm>
          <a:off x="4876809" y="2362196"/>
          <a:ext cx="2857499" cy="1714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876809" y="2362196"/>
        <a:ext cx="2857499" cy="1714500"/>
      </dsp:txXfrm>
    </dsp:sp>
    <dsp:sp modelId="{9DD07989-6730-4FDF-9572-E5D24F1BCDF5}">
      <dsp:nvSpPr>
        <dsp:cNvPr id="0" name=""/>
        <dsp:cNvSpPr/>
      </dsp:nvSpPr>
      <dsp:spPr>
        <a:xfrm>
          <a:off x="3124190" y="381005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124190" y="381005"/>
        <a:ext cx="2857499" cy="1714500"/>
      </dsp:txXfrm>
    </dsp:sp>
    <dsp:sp modelId="{A2FE8857-0575-484E-AE69-5C570A04BFB0}">
      <dsp:nvSpPr>
        <dsp:cNvPr id="0" name=""/>
        <dsp:cNvSpPr/>
      </dsp:nvSpPr>
      <dsp:spPr>
        <a:xfrm>
          <a:off x="1571625" y="2352675"/>
          <a:ext cx="2857499" cy="17145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571625" y="2352675"/>
        <a:ext cx="2857499" cy="1714500"/>
      </dsp:txXfrm>
    </dsp:sp>
    <dsp:sp modelId="{55970AB5-9A3E-4EE6-BD5F-FA5E1BE12D05}">
      <dsp:nvSpPr>
        <dsp:cNvPr id="0" name=""/>
        <dsp:cNvSpPr/>
      </dsp:nvSpPr>
      <dsp:spPr>
        <a:xfrm>
          <a:off x="6286500" y="380999"/>
          <a:ext cx="2857499" cy="17145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6286500" y="380999"/>
        <a:ext cx="2857499" cy="17145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2547AF-256A-46EC-BDC2-49447E81BD77}">
      <dsp:nvSpPr>
        <dsp:cNvPr id="0" name=""/>
        <dsp:cNvSpPr/>
      </dsp:nvSpPr>
      <dsp:spPr>
        <a:xfrm>
          <a:off x="3332391" y="3904"/>
          <a:ext cx="2250616" cy="14629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3332391" y="3904"/>
        <a:ext cx="2250616" cy="1462900"/>
      </dsp:txXfrm>
    </dsp:sp>
    <dsp:sp modelId="{A97FBEE8-1034-4D45-B207-4CD063A16CEA}">
      <dsp:nvSpPr>
        <dsp:cNvPr id="0" name=""/>
        <dsp:cNvSpPr/>
      </dsp:nvSpPr>
      <dsp:spPr>
        <a:xfrm>
          <a:off x="2328142" y="941798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3276331" y="21262"/>
              </a:moveTo>
              <a:arcTo wR="2924333" hR="2924333" stAng="16614803" swAng="255179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9DE680-9096-4B49-A6A5-4F1DAC52EF66}">
      <dsp:nvSpPr>
        <dsp:cNvPr id="0" name=""/>
        <dsp:cNvSpPr/>
      </dsp:nvSpPr>
      <dsp:spPr>
        <a:xfrm>
          <a:off x="6664775" y="1981201"/>
          <a:ext cx="2250616" cy="1462900"/>
        </a:xfrm>
        <a:prstGeom prst="roundRect">
          <a:avLst/>
        </a:prstGeom>
        <a:solidFill>
          <a:schemeClr val="accent2">
            <a:hueOff val="-2135872"/>
            <a:satOff val="6241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6664775" y="1981201"/>
        <a:ext cx="2250616" cy="1462900"/>
      </dsp:txXfrm>
    </dsp:sp>
    <dsp:sp modelId="{1D821E2B-A211-47B7-83A3-5FC7D8095BBF}">
      <dsp:nvSpPr>
        <dsp:cNvPr id="0" name=""/>
        <dsp:cNvSpPr/>
      </dsp:nvSpPr>
      <dsp:spPr>
        <a:xfrm>
          <a:off x="2081531" y="814316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5835755" y="2649828"/>
              </a:moveTo>
              <a:arcTo wR="2924333" hR="2924333" stAng="21276826" swAng="2369611"/>
            </a:path>
          </a:pathLst>
        </a:custGeom>
        <a:noFill/>
        <a:ln w="9525" cap="flat" cmpd="sng" algn="ctr">
          <a:solidFill>
            <a:schemeClr val="accent2">
              <a:hueOff val="-2135872"/>
              <a:satOff val="6241"/>
              <a:lumOff val="-11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C287F-A269-46FA-9836-2029FBBF3391}">
      <dsp:nvSpPr>
        <dsp:cNvPr id="0" name=""/>
        <dsp:cNvSpPr/>
      </dsp:nvSpPr>
      <dsp:spPr>
        <a:xfrm>
          <a:off x="5714995" y="5395089"/>
          <a:ext cx="2250616" cy="14629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5714995" y="5395089"/>
        <a:ext cx="2250616" cy="1462900"/>
      </dsp:txXfrm>
    </dsp:sp>
    <dsp:sp modelId="{543BB31C-F652-445A-A23C-C71ECCD4563F}">
      <dsp:nvSpPr>
        <dsp:cNvPr id="0" name=""/>
        <dsp:cNvSpPr/>
      </dsp:nvSpPr>
      <dsp:spPr>
        <a:xfrm>
          <a:off x="1501862" y="1301160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4190083" y="5560544"/>
              </a:moveTo>
              <a:arcTo wR="2924333" hR="2924333" stAng="3861149" swAng="3057628"/>
            </a:path>
          </a:pathLst>
        </a:custGeom>
        <a:noFill/>
        <a:ln w="9525" cap="flat" cmpd="sng" algn="ctr">
          <a:solidFill>
            <a:schemeClr val="accent2">
              <a:hueOff val="-4271743"/>
              <a:satOff val="12481"/>
              <a:lumOff val="-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0AE1FF-5EF1-4EF4-AE38-AA23FA81B0AF}">
      <dsp:nvSpPr>
        <dsp:cNvPr id="0" name=""/>
        <dsp:cNvSpPr/>
      </dsp:nvSpPr>
      <dsp:spPr>
        <a:xfrm>
          <a:off x="914400" y="5395093"/>
          <a:ext cx="2250616" cy="1462900"/>
        </a:xfrm>
        <a:prstGeom prst="roundRect">
          <a:avLst/>
        </a:prstGeom>
        <a:solidFill>
          <a:schemeClr val="accent2">
            <a:hueOff val="-6407615"/>
            <a:satOff val="18722"/>
            <a:lumOff val="-352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914400" y="5395093"/>
        <a:ext cx="2250616" cy="1462900"/>
      </dsp:txXfrm>
    </dsp:sp>
    <dsp:sp modelId="{DAFE2D5C-8EE4-41A1-B01E-07BC18629C67}">
      <dsp:nvSpPr>
        <dsp:cNvPr id="0" name=""/>
        <dsp:cNvSpPr/>
      </dsp:nvSpPr>
      <dsp:spPr>
        <a:xfrm>
          <a:off x="981271" y="850765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478658" y="4527580"/>
              </a:moveTo>
              <a:arcTo wR="2924333" hR="2924333" stAng="8805204" swAng="2361150"/>
            </a:path>
          </a:pathLst>
        </a:custGeom>
        <a:noFill/>
        <a:ln w="9525" cap="flat" cmpd="sng" algn="ctr">
          <a:solidFill>
            <a:schemeClr val="accent2">
              <a:hueOff val="-6407615"/>
              <a:satOff val="18722"/>
              <a:lumOff val="-352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949785-FB71-455B-B6BA-20DE59ED23F1}">
      <dsp:nvSpPr>
        <dsp:cNvPr id="0" name=""/>
        <dsp:cNvSpPr/>
      </dsp:nvSpPr>
      <dsp:spPr>
        <a:xfrm>
          <a:off x="0" y="1981198"/>
          <a:ext cx="2250616" cy="14629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0" y="1981198"/>
        <a:ext cx="2250616" cy="1462900"/>
      </dsp:txXfrm>
    </dsp:sp>
    <dsp:sp modelId="{41CE343F-75B7-43B7-A504-C075356450B7}">
      <dsp:nvSpPr>
        <dsp:cNvPr id="0" name=""/>
        <dsp:cNvSpPr/>
      </dsp:nvSpPr>
      <dsp:spPr>
        <a:xfrm>
          <a:off x="738577" y="941800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702539" y="1022924"/>
              </a:moveTo>
              <a:arcTo wR="2924333" hR="2924333" stAng="13233412" swAng="2551799"/>
            </a:path>
          </a:pathLst>
        </a:custGeom>
        <a:noFill/>
        <a:ln w="9525" cap="flat" cmpd="sng" algn="ctr">
          <a:solidFill>
            <a:schemeClr val="accent2">
              <a:hueOff val="-8543487"/>
              <a:satOff val="24962"/>
              <a:lumOff val="-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C6DCE4-87E8-4BC7-8B7F-AA3CD471B27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6313F9-6A3F-4C13-B9F4-F70FA9E466A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vcs.k12.nc/moodl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" y="365760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US" sz="3900" b="1" dirty="0" smtClean="0">
                <a:solidFill>
                  <a:schemeClr val="accent1">
                    <a:lumMod val="50000"/>
                  </a:schemeClr>
                </a:solidFill>
                <a:latin typeface="Britannic Bold" pitchFamily="34" charset="0"/>
              </a:rPr>
              <a:t>Vertical Alignment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ritannic Bold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ritannic Bold" pitchFamily="34" charset="0"/>
              </a:rPr>
            </a:b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Britannic Bold" pitchFamily="34" charset="0"/>
              </a:rPr>
              <a:t>Professional Development</a:t>
            </a:r>
            <a:b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Britannic Bold" pitchFamily="34" charset="0"/>
              </a:rPr>
            </a:br>
            <a:endParaRPr lang="en-US" sz="2600" dirty="0">
              <a:solidFill>
                <a:schemeClr val="accent1">
                  <a:lumMod val="75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29200"/>
            <a:ext cx="6705600" cy="6858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sz="2200" dirty="0" smtClean="0"/>
              <a:t>February </a:t>
            </a:r>
            <a:r>
              <a:rPr lang="en-US" sz="2200" dirty="0" smtClean="0"/>
              <a:t>8, </a:t>
            </a:r>
            <a:r>
              <a:rPr lang="en-US" sz="2200" dirty="0" smtClean="0"/>
              <a:t>2012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Northern Vance High School</a:t>
            </a: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019800"/>
            <a:ext cx="464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*Please sit with teachers of the same content area as you.*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9-12 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5146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WH.2.5.Analyze the development and growth of major Eastern and Western religions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1752600"/>
            <a:ext cx="2209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AH1.H.8.3. Evaluate the extent to which a variety of groups and individuals have had opportunity to attain their perception of the “American Dream” through Reconstruction </a:t>
            </a:r>
            <a:endParaRPr lang="en-US" sz="1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2057400"/>
            <a:ext cx="2667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/>
              <a:t>AH2.H.5.1.Summarize how the philosophical, ideological and/or religious views on freedom and equality contributed to the development of American political and economic systems since Reconstruction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HOW DID YOUR GROUP DO?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good-news-bad-news-msps-256x3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514600"/>
            <a:ext cx="3121152" cy="3657600"/>
          </a:xfrm>
        </p:spPr>
      </p:pic>
      <p:sp>
        <p:nvSpPr>
          <p:cNvPr id="6" name="TextBox 5"/>
          <p:cNvSpPr txBox="1"/>
          <p:nvPr/>
        </p:nvSpPr>
        <p:spPr>
          <a:xfrm>
            <a:off x="3124200" y="1524000"/>
            <a:ext cx="5562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Discuss your reactions and any misconceptions that you/your group may have had.</a:t>
            </a:r>
          </a:p>
          <a:p>
            <a:endParaRPr lang="en-US" sz="2800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990600"/>
          <a:ext cx="82296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1447800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Inch-deep coverage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1524000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Lengthy review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4267200"/>
            <a:ext cx="2819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Definition of insanity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1910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Re-teaching at next level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6248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Current Dilemma</a:t>
            </a:r>
            <a:endParaRPr lang="en-US" sz="4500" b="1" dirty="0">
              <a:solidFill>
                <a:schemeClr val="accent5">
                  <a:lumMod val="75000"/>
                </a:schemeClr>
              </a:solidFill>
              <a:latin typeface="Britannic Bold" pitchFamily="34" charset="0"/>
            </a:endParaRPr>
          </a:p>
        </p:txBody>
      </p:sp>
      <p:pic>
        <p:nvPicPr>
          <p:cNvPr id="10" name="Picture 9" descr="straightjacke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34072" y="3810000"/>
            <a:ext cx="128016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0" y="1828800"/>
          <a:ext cx="9144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1336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DAILY instructional activities/lessons are aligned to state standards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624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b="1" dirty="0" smtClean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Solution</a:t>
            </a:r>
            <a:endParaRPr lang="en-US" sz="4100" b="1" dirty="0">
              <a:solidFill>
                <a:schemeClr val="accent5">
                  <a:lumMod val="75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633478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(Cohen, 1987; English &amp; </a:t>
            </a:r>
            <a:r>
              <a:rPr lang="en-US" sz="1400" dirty="0" err="1" smtClean="0"/>
              <a:t>Steffy</a:t>
            </a:r>
            <a:r>
              <a:rPr lang="en-US" sz="1400" dirty="0" smtClean="0"/>
              <a:t>, 2001; Moss-Mitchell, 1998; </a:t>
            </a:r>
            <a:r>
              <a:rPr lang="en-US" sz="1400" dirty="0" err="1" smtClean="0"/>
              <a:t>Neidermeyer</a:t>
            </a:r>
            <a:r>
              <a:rPr lang="en-US" sz="1400" dirty="0" smtClean="0"/>
              <a:t> &amp; </a:t>
            </a:r>
            <a:r>
              <a:rPr lang="en-US" sz="1400" dirty="0" err="1" smtClean="0"/>
              <a:t>Yelon</a:t>
            </a:r>
            <a:r>
              <a:rPr lang="en-US" sz="1400" dirty="0" smtClean="0"/>
              <a:t>, 1981; Porter et al., 1994; Porter &amp; Smithson, 2001; Price-</a:t>
            </a:r>
            <a:r>
              <a:rPr lang="en-US" sz="1400" dirty="0" err="1" smtClean="0"/>
              <a:t>Braugh</a:t>
            </a:r>
            <a:r>
              <a:rPr lang="en-US" sz="1400" dirty="0" smtClean="0"/>
              <a:t>, 1997; </a:t>
            </a:r>
            <a:r>
              <a:rPr lang="en-US" sz="1400" dirty="0" err="1" smtClean="0"/>
              <a:t>Wishnick</a:t>
            </a:r>
            <a:r>
              <a:rPr lang="en-US" sz="1400" dirty="0" smtClean="0"/>
              <a:t>, 1989)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762000"/>
            <a:ext cx="838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VERTICAL ALIGNMENT</a:t>
            </a:r>
          </a:p>
          <a:p>
            <a:pPr algn="ctr"/>
            <a:r>
              <a:rPr lang="en-US" sz="2200" dirty="0" smtClean="0"/>
              <a:t>Establishing and/or recognizing the scope and sequence of course content to ensure…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22098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An appropriate amount of time is devoted to instruction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2209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Unnecessary repetitions are removed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4419600"/>
            <a:ext cx="2895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002060"/>
                </a:solidFill>
              </a:rPr>
              <a:t>Gaps are</a:t>
            </a:r>
          </a:p>
          <a:p>
            <a:pPr algn="ctr"/>
            <a:r>
              <a:rPr lang="en-US" sz="2500" b="1" dirty="0" smtClean="0">
                <a:solidFill>
                  <a:srgbClr val="002060"/>
                </a:solidFill>
              </a:rPr>
              <a:t> indentified</a:t>
            </a:r>
            <a:endParaRPr lang="en-US" sz="25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00600" y="4419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Assessments are appropriate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Course Reflection</a:t>
            </a:r>
            <a:endParaRPr lang="en-US" sz="25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76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 Independently answer the four reflection questions on the front side of the handout provided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Share your responses with members of your content area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800600"/>
            <a:ext cx="55149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Core/NC Essential Standards Correlation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2800" dirty="0" smtClean="0"/>
              <a:t>On the back side of the handout provided, complete the first three columns based on your input on the front side</a:t>
            </a:r>
          </a:p>
          <a:p>
            <a:pPr marL="228600" indent="-228600"/>
            <a:endParaRPr lang="en-US" sz="28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800" dirty="0" smtClean="0"/>
              <a:t>For the </a:t>
            </a:r>
            <a:r>
              <a:rPr lang="en-US" sz="2800" b="1" dirty="0" smtClean="0"/>
              <a:t>Common Core/NC Essential Standards Correlation </a:t>
            </a:r>
            <a:r>
              <a:rPr lang="en-US" sz="2800" dirty="0" smtClean="0"/>
              <a:t>column,  search your new standards for those major concepts/skills; provide the objective  number and a brief description of all occurrences</a:t>
            </a:r>
          </a:p>
          <a:p>
            <a:pPr marL="228600" indent="-228600" algn="ctr"/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Instructions on Locating </a:t>
            </a:r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YOUR Standards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228600" indent="-228600" algn="ctr"/>
            <a:endParaRPr lang="en-US" sz="2800" dirty="0" smtClean="0">
              <a:solidFill>
                <a:srgbClr val="FF0000"/>
              </a:solidFill>
            </a:endParaRPr>
          </a:p>
          <a:p>
            <a:pPr marL="228600" indent="-228600" algn="ctr"/>
            <a:r>
              <a:rPr lang="en-US" sz="2800" dirty="0" smtClean="0">
                <a:solidFill>
                  <a:srgbClr val="C00000"/>
                </a:solidFill>
              </a:rPr>
              <a:t>PLEASE PAY CLOSE ATTENTION TO THE DETAILS AND VOCABULARY OF THE STANDARDS; not intended to be new wording for old ways of doing things!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Core/NC Essential Standards Correlation cont.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9144000" cy="624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2600" dirty="0" smtClean="0"/>
              <a:t>Share your table with members of your content area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2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600" dirty="0" smtClean="0"/>
              <a:t>Have one member compile an electronic group response; upload it to the Moodle forum </a:t>
            </a:r>
            <a:r>
              <a:rPr lang="en-US" sz="2600" b="1" dirty="0" smtClean="0"/>
              <a:t>Major Course </a:t>
            </a:r>
            <a:r>
              <a:rPr lang="en-US" sz="2600" b="1" dirty="0" smtClean="0"/>
              <a:t>Concepts </a:t>
            </a:r>
            <a:r>
              <a:rPr lang="en-US" sz="2000" dirty="0" smtClean="0"/>
              <a:t>(click </a:t>
            </a:r>
            <a:r>
              <a:rPr lang="en-US" sz="2000" dirty="0" smtClean="0">
                <a:hlinkClick r:id="rId2" action="ppaction://hlinksldjump"/>
              </a:rPr>
              <a:t>here</a:t>
            </a:r>
            <a:r>
              <a:rPr lang="en-US" sz="2000" dirty="0" smtClean="0"/>
              <a:t> for instructions)</a:t>
            </a:r>
            <a:endParaRPr lang="en-US" sz="2000" b="1" dirty="0" smtClean="0"/>
          </a:p>
          <a:p>
            <a:pPr marL="228600" indent="-228600"/>
            <a:endParaRPr lang="en-US" sz="2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600" dirty="0" smtClean="0"/>
              <a:t>Have a whole-group discussion on the common/major ideas </a:t>
            </a:r>
          </a:p>
          <a:p>
            <a:pPr marL="457200" indent="-46038"/>
            <a:r>
              <a:rPr lang="en-US" sz="2400" dirty="0" smtClean="0">
                <a:solidFill>
                  <a:srgbClr val="C00000"/>
                </a:solidFill>
              </a:rPr>
              <a:t>	</a:t>
            </a:r>
            <a:r>
              <a:rPr lang="en-US" sz="2400" i="1" dirty="0" smtClean="0">
                <a:solidFill>
                  <a:srgbClr val="C00000"/>
                </a:solidFill>
              </a:rPr>
              <a:t>Things to Discuss (should include but not limited to):</a:t>
            </a:r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 </a:t>
            </a:r>
            <a:r>
              <a:rPr lang="en-US" sz="2370" dirty="0" smtClean="0"/>
              <a:t>Concepts/Skills </a:t>
            </a:r>
            <a:r>
              <a:rPr lang="en-US" sz="2370" dirty="0" smtClean="0"/>
              <a:t>learned at lower levels that should lend   	themselves to major concepts in upper levels</a:t>
            </a:r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Any repetition of course concepts/skills</a:t>
            </a:r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 The amount of time spent on concepts/skills identified as 	strengths and </a:t>
            </a:r>
            <a:r>
              <a:rPr lang="en-US" sz="2370" dirty="0" smtClean="0"/>
              <a:t>weaknesses</a:t>
            </a:r>
            <a:endParaRPr lang="en-US" sz="2370" dirty="0" smtClean="0"/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 What topics/skills are nice to know as opposed to what is 	essential?</a:t>
            </a:r>
          </a:p>
          <a:p>
            <a:pPr marL="228600" indent="-228600"/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Power Standards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Refer back to the fourth question on Course Reflection sheet – “What do you wish you could give your students more of?” </a:t>
            </a:r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Your response to that prompt were probably items considered as “power standards”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2860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90800" y="1447800"/>
            <a:ext cx="396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  <a:latin typeface="Britannic Bold" pitchFamily="34" charset="0"/>
              </a:rPr>
              <a:t>Power Standards </a:t>
            </a: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are…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“those standards that, once mastered, give a student the ability to use reasoning and thinking skills to learn and understand other curriculum objectives</a:t>
            </a:r>
            <a:endParaRPr lang="en-US" sz="3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152400"/>
            <a:ext cx="2209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 smtClean="0">
                <a:solidFill>
                  <a:srgbClr val="002060"/>
                </a:solidFill>
              </a:rPr>
              <a:t>Not intended to undermine CCSS/NCES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22098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 smtClean="0">
                <a:solidFill>
                  <a:srgbClr val="002060"/>
                </a:solidFill>
              </a:rPr>
              <a:t>Idealism </a:t>
            </a:r>
          </a:p>
          <a:p>
            <a:pPr lvl="0" algn="ctr"/>
            <a:r>
              <a:rPr lang="en-US" sz="2800" b="1" dirty="0" smtClean="0">
                <a:solidFill>
                  <a:srgbClr val="002060"/>
                </a:solidFill>
              </a:rPr>
              <a:t>vs. Realism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600" y="5410200"/>
            <a:ext cx="2209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500" b="1" dirty="0" err="1" smtClean="0">
                <a:solidFill>
                  <a:srgbClr val="002060"/>
                </a:solidFill>
              </a:rPr>
              <a:t>PrioritizationNOT</a:t>
            </a:r>
            <a:r>
              <a:rPr lang="en-US" sz="2500" b="1" dirty="0" smtClean="0">
                <a:solidFill>
                  <a:srgbClr val="002060"/>
                </a:solidFill>
              </a:rPr>
              <a:t> Elimination</a:t>
            </a:r>
            <a:endParaRPr lang="en-US" sz="25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4102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 err="1" smtClean="0">
                <a:solidFill>
                  <a:srgbClr val="002060"/>
                </a:solidFill>
              </a:rPr>
              <a:t>Marzano’s</a:t>
            </a:r>
            <a:r>
              <a:rPr lang="en-US" sz="2400" b="1" dirty="0" smtClean="0">
                <a:solidFill>
                  <a:srgbClr val="002060"/>
                </a:solidFill>
              </a:rPr>
              <a:t> Instructional Strategies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133600"/>
            <a:ext cx="2438400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350" b="1" dirty="0" smtClean="0">
                <a:solidFill>
                  <a:srgbClr val="002060"/>
                </a:solidFill>
              </a:rPr>
              <a:t>Emphasis on </a:t>
            </a:r>
            <a:r>
              <a:rPr lang="en-US" sz="2350" b="1" i="1" dirty="0" smtClean="0">
                <a:solidFill>
                  <a:srgbClr val="002060"/>
                </a:solidFill>
              </a:rPr>
              <a:t>enduring </a:t>
            </a:r>
            <a:r>
              <a:rPr lang="en-US" sz="2350" b="1" dirty="0" smtClean="0">
                <a:solidFill>
                  <a:srgbClr val="002060"/>
                </a:solidFill>
              </a:rPr>
              <a:t>understanding</a:t>
            </a:r>
            <a:endParaRPr lang="en-US" sz="235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Standards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dirty="0" smtClean="0"/>
              <a:t>Power Standards help teachers focus and prioritize what is most important for students to know and be able to do in the time available for teaching and learning. </a:t>
            </a:r>
            <a:r>
              <a:rPr lang="en-US" dirty="0" smtClean="0"/>
              <a:t> Three criteria of PS: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b="1" dirty="0" smtClean="0"/>
              <a:t>Readiness for Further Study:</a:t>
            </a:r>
            <a:r>
              <a:rPr lang="en-US" dirty="0" smtClean="0"/>
              <a:t> Students should have an opportunity to master skills, concepts and processes that will provide the necessary foundation for being successful in their studies.</a:t>
            </a:r>
          </a:p>
          <a:p>
            <a:r>
              <a:rPr lang="en-US" b="1" dirty="0" smtClean="0"/>
              <a:t>Leverage:</a:t>
            </a:r>
            <a:r>
              <a:rPr lang="en-US" dirty="0" smtClean="0"/>
              <a:t> Students should study skills, concepts and processes that have wide applicability to other areas of study.</a:t>
            </a:r>
          </a:p>
          <a:p>
            <a:r>
              <a:rPr lang="en-US" b="1" dirty="0" smtClean="0"/>
              <a:t>Endurance:</a:t>
            </a:r>
            <a:r>
              <a:rPr lang="en-US" dirty="0" smtClean="0"/>
              <a:t> Students should study skills, concepts and processes that they will likely draw on throughout their lives.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Where We’ve Been</a:t>
            </a:r>
            <a:endParaRPr lang="en-US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4937760"/>
          </a:xfrm>
        </p:spPr>
        <p:txBody>
          <a:bodyPr>
            <a:normAutofit/>
          </a:bodyPr>
          <a:lstStyle/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Introduction to Common Core/NC Essential Standards </a:t>
            </a:r>
          </a:p>
          <a:p>
            <a:pPr marL="236538" indent="-236538">
              <a:buFont typeface="Wingdings" pitchFamily="2" charset="2"/>
              <a:buChar char="Ø"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Changes in specific course objectives</a:t>
            </a:r>
          </a:p>
          <a:p>
            <a:pPr marL="236538" indent="-236538">
              <a:buNone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Use of Bloom’s </a:t>
            </a:r>
            <a:r>
              <a:rPr lang="en-US" sz="2800" dirty="0" smtClean="0"/>
              <a:t>Taxonomy</a:t>
            </a:r>
          </a:p>
          <a:p>
            <a:pPr marL="236538" indent="-236538">
              <a:buNone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Five </a:t>
            </a:r>
            <a:r>
              <a:rPr lang="en-US" sz="2800" dirty="0" smtClean="0"/>
              <a:t>Strands</a:t>
            </a:r>
          </a:p>
          <a:p>
            <a:pPr marL="236538" indent="-236538">
              <a:buNone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Conceptual Focus</a:t>
            </a:r>
          </a:p>
          <a:p>
            <a:pPr marL="236538" indent="-236538">
              <a:buFont typeface="Wingdings" pitchFamily="2" charset="2"/>
              <a:buChar char="Ø"/>
            </a:pPr>
            <a:endParaRPr lang="en-US" sz="2800" dirty="0" smtClean="0"/>
          </a:p>
        </p:txBody>
      </p:sp>
      <p:pic>
        <p:nvPicPr>
          <p:cNvPr id="5" name="Picture 4" descr="ss_bookwor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4572000"/>
            <a:ext cx="2209800" cy="2008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What are YOUR Power Standards?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6868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will you provide your </a:t>
            </a:r>
            <a:r>
              <a:rPr lang="en-US" sz="2800" dirty="0" smtClean="0"/>
              <a:t>students </a:t>
            </a:r>
            <a:r>
              <a:rPr lang="en-US" sz="2800" dirty="0" smtClean="0"/>
              <a:t>with to ensure success </a:t>
            </a:r>
            <a:r>
              <a:rPr lang="en-US" sz="2800" dirty="0" smtClean="0"/>
              <a:t>– in your class, in their next level class and so on (</a:t>
            </a:r>
            <a:r>
              <a:rPr lang="en-US" i="1" dirty="0" smtClean="0"/>
              <a:t>leverage, readiness for next </a:t>
            </a:r>
            <a:r>
              <a:rPr lang="en-US" i="1" dirty="0" smtClean="0"/>
              <a:t>levels </a:t>
            </a:r>
            <a:r>
              <a:rPr lang="en-US" i="1" dirty="0" smtClean="0"/>
              <a:t>of learning</a:t>
            </a:r>
            <a:r>
              <a:rPr lang="en-US" sz="2800" dirty="0" smtClean="0"/>
              <a:t>), in life (</a:t>
            </a:r>
            <a:r>
              <a:rPr lang="en-US" i="1" dirty="0" smtClean="0"/>
              <a:t>endurance</a:t>
            </a:r>
            <a:r>
              <a:rPr lang="en-US" sz="2800" dirty="0" smtClean="0"/>
              <a:t>), </a:t>
            </a:r>
            <a:r>
              <a:rPr lang="en-US" sz="2800" dirty="0" smtClean="0"/>
              <a:t> and </a:t>
            </a:r>
            <a:r>
              <a:rPr lang="en-US" sz="2800" dirty="0" smtClean="0"/>
              <a:t>on your final/state exam </a:t>
            </a:r>
            <a:endParaRPr lang="en-US" sz="2800" dirty="0" smtClean="0"/>
          </a:p>
          <a:p>
            <a:pPr marL="273050" indent="20638">
              <a:buNone/>
            </a:pPr>
            <a:r>
              <a:rPr lang="en-US" sz="2800" dirty="0" smtClean="0"/>
              <a:t>under </a:t>
            </a:r>
            <a:r>
              <a:rPr lang="en-US" sz="2800" dirty="0" smtClean="0"/>
              <a:t>the new </a:t>
            </a:r>
            <a:r>
              <a:rPr lang="en-US" sz="2800" dirty="0" smtClean="0"/>
              <a:t>curriculum</a:t>
            </a:r>
            <a:r>
              <a:rPr lang="en-US" sz="2800" dirty="0" smtClean="0"/>
              <a:t>? </a:t>
            </a:r>
          </a:p>
          <a:p>
            <a:pPr indent="-3175">
              <a:buNone/>
            </a:pPr>
            <a:endParaRPr lang="en-US" dirty="0" smtClean="0"/>
          </a:p>
          <a:p>
            <a:pPr indent="-3175">
              <a:buNone/>
            </a:pPr>
            <a:r>
              <a:rPr lang="en-US" dirty="0" smtClean="0"/>
              <a:t>Post your response on the Moodle discussion</a:t>
            </a:r>
          </a:p>
          <a:p>
            <a:pPr indent="-3175">
              <a:buNone/>
            </a:pPr>
            <a:r>
              <a:rPr lang="en-US" dirty="0" smtClean="0"/>
              <a:t>forum </a:t>
            </a:r>
            <a:r>
              <a:rPr lang="en-US" b="1" dirty="0" smtClean="0"/>
              <a:t>Power Standards; </a:t>
            </a:r>
            <a:r>
              <a:rPr lang="en-US" dirty="0" smtClean="0"/>
              <a:t>we will refer to  </a:t>
            </a:r>
          </a:p>
          <a:p>
            <a:pPr indent="-3175">
              <a:buNone/>
            </a:pPr>
            <a:r>
              <a:rPr lang="en-US" dirty="0" smtClean="0"/>
              <a:t>these standards along with our major concepts</a:t>
            </a:r>
          </a:p>
          <a:p>
            <a:pPr indent="-3175">
              <a:buNone/>
            </a:pPr>
            <a:r>
              <a:rPr lang="en-US" dirty="0" smtClean="0"/>
              <a:t> in our next session</a:t>
            </a:r>
          </a:p>
          <a:p>
            <a:pPr indent="-3175">
              <a:buNone/>
            </a:pPr>
            <a:endParaRPr lang="en-US" dirty="0"/>
          </a:p>
        </p:txBody>
      </p:sp>
      <p:pic>
        <p:nvPicPr>
          <p:cNvPr id="4" name="Picture 3" descr="ani_superteach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2819400"/>
            <a:ext cx="2457450" cy="345757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Where We’re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On next/last early release session will be on </a:t>
            </a:r>
            <a:r>
              <a:rPr lang="en-US" sz="3000" b="1" dirty="0" smtClean="0"/>
              <a:t>Wednesday, March 21</a:t>
            </a:r>
            <a:r>
              <a:rPr lang="en-US" sz="3000" dirty="0" smtClean="0"/>
              <a:t> at Northern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We will begin Unit/Assessment Planning and Locating Resources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There will be two days of Common Core/NC Essential Standards training for core teachers this summer – Dates TBA</a:t>
            </a:r>
            <a:endParaRPr lang="en-U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676400"/>
            <a:ext cx="11763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334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Britannic Bold" pitchFamily="34" charset="0"/>
              </a:rPr>
              <a:t>Before you GO…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4" name="Content Placeholder 3" descr="3978_picture_of_a_happy_clock_running_ou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55157" y="1828800"/>
            <a:ext cx="3088843" cy="2109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524000"/>
            <a:ext cx="5867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98463" algn="l"/>
              </a:tabLst>
              <a:defRPr/>
            </a:pPr>
            <a:r>
              <a:rPr lang="en-US" sz="2800" dirty="0" smtClean="0">
                <a:cs typeface="Andalus" pitchFamily="2" charset="-78"/>
              </a:rPr>
              <a:t>To submit an evaluation on today’s professional development session: </a:t>
            </a:r>
          </a:p>
          <a:p>
            <a:pPr algn="ctr">
              <a:tabLst>
                <a:tab pos="398463" algn="l"/>
              </a:tabLst>
              <a:defRPr/>
            </a:pP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en-US" sz="2800" dirty="0" smtClean="0">
                <a:cs typeface="Andalus" pitchFamily="2" charset="-78"/>
              </a:rPr>
              <a:t>Return to the </a:t>
            </a:r>
            <a:r>
              <a:rPr lang="en-US" sz="2800" b="1" dirty="0" smtClean="0">
                <a:cs typeface="Andalus" pitchFamily="2" charset="-78"/>
              </a:rPr>
              <a:t>1:1 Professional Development VCS</a:t>
            </a:r>
            <a:r>
              <a:rPr lang="en-US" sz="2800" dirty="0" smtClean="0">
                <a:cs typeface="Andalus" pitchFamily="2" charset="-78"/>
              </a:rPr>
              <a:t> Moodle </a:t>
            </a:r>
            <a:r>
              <a:rPr lang="en-US" sz="2800" u="sng" dirty="0" smtClean="0">
                <a:cs typeface="Andalus" pitchFamily="2" charset="-78"/>
                <a:hlinkClick r:id="rId3"/>
              </a:rPr>
              <a:t>http://moodle.vcs.k12.nc/moodle</a:t>
            </a: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None/>
              <a:defRPr/>
            </a:pP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en-US" sz="2800" dirty="0" smtClean="0">
                <a:cs typeface="Andalus" pitchFamily="2" charset="-78"/>
              </a:rPr>
              <a:t>Under the EVALUATION topic, select</a:t>
            </a:r>
          </a:p>
          <a:p>
            <a:pPr algn="ctr">
              <a:buFont typeface="Arial" charset="0"/>
              <a:buNone/>
              <a:defRPr/>
            </a:pPr>
            <a:r>
              <a:rPr lang="en-US" sz="2800" dirty="0" smtClean="0">
                <a:cs typeface="Andalus" pitchFamily="2" charset="-78"/>
              </a:rPr>
              <a:t> “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Professional Development</a:t>
            </a:r>
          </a:p>
          <a:p>
            <a:pPr algn="ctr">
              <a:buFont typeface="Arial" charset="0"/>
              <a:buNone/>
              <a:defRPr/>
            </a:pP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 (Feb. 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8, 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2012) EVALUATION</a:t>
            </a:r>
            <a:r>
              <a:rPr lang="en-US" sz="2800" dirty="0" smtClean="0">
                <a:cs typeface="Andalus" pitchFamily="2" charset="-78"/>
              </a:rPr>
              <a:t>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8400" y="5410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*Hard copies are available for those without laptops/internet connection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Britannic Bold" pitchFamily="34" charset="0"/>
              </a:rPr>
              <a:t>Instructions</a:t>
            </a:r>
            <a:endParaRPr lang="en-US" sz="38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791200"/>
          </a:xfrm>
        </p:spPr>
        <p:txBody>
          <a:bodyPr>
            <a:noAutofit/>
          </a:bodyPr>
          <a:lstStyle/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Go to the VCS Moodle site </a:t>
            </a:r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Instructional Technology</a:t>
            </a:r>
            <a:r>
              <a:rPr lang="en-US" sz="2400" dirty="0" smtClean="0"/>
              <a:t> from the Course Categories</a:t>
            </a:r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1:1 Professional Development  VCS</a:t>
            </a:r>
            <a:endParaRPr lang="en-US" sz="2400" b="1" dirty="0" smtClean="0"/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Under today’s section, open the </a:t>
            </a:r>
            <a:r>
              <a:rPr lang="en-US" sz="2400" i="1" dirty="0" smtClean="0"/>
              <a:t>Word </a:t>
            </a:r>
            <a:r>
              <a:rPr lang="en-US" sz="2400" dirty="0" smtClean="0"/>
              <a:t>document </a:t>
            </a:r>
            <a:r>
              <a:rPr lang="en-US" sz="2400" b="1" dirty="0" smtClean="0"/>
              <a:t>Major Course Concept </a:t>
            </a:r>
          </a:p>
          <a:p>
            <a:pPr marL="228600" indent="-228600">
              <a:spcBef>
                <a:spcPts val="0"/>
              </a:spcBef>
              <a:buNone/>
            </a:pPr>
            <a:endParaRPr lang="en-US" sz="2400" b="1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Complete the table based on the input provided by your group members;  SAVE the document</a:t>
            </a:r>
            <a:endParaRPr lang="en-US" sz="2400" dirty="0" smtClean="0"/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Return to the Moodle and attach the file to the forum </a:t>
            </a:r>
            <a:r>
              <a:rPr lang="en-US" sz="2400" b="1" dirty="0" smtClean="0"/>
              <a:t>Major Course Concept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6477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C00000"/>
                </a:solidFill>
                <a:hlinkClick r:id="rId2" action="ppaction://hlinksldjump"/>
              </a:rPr>
              <a:t>Return to </a:t>
            </a:r>
            <a:r>
              <a:rPr lang="en-US" b="1" dirty="0" smtClean="0">
                <a:solidFill>
                  <a:srgbClr val="C00000"/>
                </a:solidFill>
                <a:hlinkClick r:id="rId2" action="ppaction://hlinksldjump"/>
              </a:rPr>
              <a:t>Activity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5715000" cy="419100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Britannic Bold" pitchFamily="34" charset="0"/>
              </a:rPr>
              <a:t>Locating YOUR Standards</a:t>
            </a:r>
            <a:endParaRPr lang="en-US" sz="38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79120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n-US" sz="2400" dirty="0" smtClean="0"/>
              <a:t>Go to the VCS Moodle site 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Instructional Technology</a:t>
            </a:r>
            <a:r>
              <a:rPr lang="en-US" sz="2400" dirty="0" smtClean="0"/>
              <a:t> from the Course Categories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Common </a:t>
            </a:r>
          </a:p>
          <a:p>
            <a:pPr algn="r">
              <a:spcBef>
                <a:spcPts val="0"/>
              </a:spcBef>
              <a:buNone/>
            </a:pPr>
            <a:r>
              <a:rPr lang="en-US" sz="2400" b="1" dirty="0" smtClean="0"/>
              <a:t>Core &amp; NC Essential </a:t>
            </a:r>
          </a:p>
          <a:p>
            <a:pPr algn="r">
              <a:spcBef>
                <a:spcPts val="0"/>
              </a:spcBef>
              <a:buNone/>
            </a:pPr>
            <a:r>
              <a:rPr lang="en-US" sz="2400" b="1" dirty="0" smtClean="0"/>
              <a:t>Standards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marL="6180138" indent="-177800" algn="r">
              <a:spcBef>
                <a:spcPts val="0"/>
              </a:spcBef>
            </a:pPr>
            <a:r>
              <a:rPr lang="en-US" sz="2400" dirty="0" smtClean="0"/>
              <a:t>Locate your content area</a:t>
            </a:r>
          </a:p>
          <a:p>
            <a:pPr marL="6180138" indent="-177800" algn="r">
              <a:spcBef>
                <a:spcPts val="0"/>
              </a:spcBef>
              <a:buNone/>
            </a:pPr>
            <a:endParaRPr lang="en-US" sz="2400" dirty="0" smtClean="0"/>
          </a:p>
          <a:p>
            <a:pPr marL="6180138" indent="-177800" algn="r">
              <a:spcBef>
                <a:spcPts val="0"/>
              </a:spcBef>
            </a:pPr>
            <a:r>
              <a:rPr lang="en-US" sz="2400" dirty="0" smtClean="0"/>
              <a:t>Select the document that you wish to view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6477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C00000"/>
                </a:solidFill>
                <a:hlinkClick r:id="rId3" action="ppaction://hlinksldjump"/>
              </a:rPr>
              <a:t>Return to Activity Part 2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What’s Next</a:t>
            </a:r>
            <a:endParaRPr lang="en-US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937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smtClean="0"/>
              <a:t>Today’s Purpose</a:t>
            </a:r>
          </a:p>
          <a:p>
            <a:pPr marL="0" indent="0" algn="ctr">
              <a:buNone/>
            </a:pPr>
            <a:r>
              <a:rPr lang="en-US" sz="3200" dirty="0" smtClean="0"/>
              <a:t>To explore the vertical alignment of instruction and assessments to ensure that course expectations (2012-2013) are appropriately aligned to Common Core/NC Essential state standards.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Building a Map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295400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In two separate groups, </a:t>
            </a:r>
          </a:p>
          <a:p>
            <a:pPr marL="228600" indent="7938"/>
            <a:r>
              <a:rPr lang="en-US" sz="3200" dirty="0" smtClean="0"/>
              <a:t>remove the content of the </a:t>
            </a:r>
          </a:p>
          <a:p>
            <a:pPr marL="228600" indent="7938"/>
            <a:r>
              <a:rPr lang="en-US" sz="3200" dirty="0" smtClean="0"/>
              <a:t>envelope and place them </a:t>
            </a:r>
          </a:p>
          <a:p>
            <a:pPr marL="228600" indent="7938"/>
            <a:r>
              <a:rPr lang="en-US" sz="3200" dirty="0" smtClean="0"/>
              <a:t>on the table so that all </a:t>
            </a:r>
          </a:p>
          <a:p>
            <a:pPr marL="228600" indent="7938"/>
            <a:r>
              <a:rPr lang="en-US" sz="3200" dirty="0" smtClean="0"/>
              <a:t>members can read its statements </a:t>
            </a:r>
          </a:p>
          <a:p>
            <a:pPr marL="228600" indent="-228600"/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Discuss what statements should be learned  and/or mastered at each grade band  (K-2, 3-5, 6-8 and 9-12</a:t>
            </a:r>
            <a:r>
              <a:rPr lang="en-US" sz="3200" dirty="0" smtClean="0"/>
              <a:t>) in regards to the </a:t>
            </a:r>
            <a:r>
              <a:rPr lang="en-US" sz="3200" b="1" dirty="0" smtClean="0"/>
              <a:t>History </a:t>
            </a:r>
            <a:r>
              <a:rPr lang="en-US" sz="3200" dirty="0" smtClean="0"/>
              <a:t>Strand</a:t>
            </a:r>
            <a:endParaRPr lang="en-US" sz="3200" dirty="0"/>
          </a:p>
        </p:txBody>
      </p:sp>
      <p:pic>
        <p:nvPicPr>
          <p:cNvPr id="6" name="Picture 5" descr="mapp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219200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Activity: Building a Map</a:t>
            </a:r>
            <a:endParaRPr lang="en-US" sz="25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71601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Have one group member keep notes of the conversations and/or questions that arise</a:t>
            </a:r>
          </a:p>
          <a:p>
            <a:pPr marL="228600" indent="-228600"/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Once a group consensus has been made, </a:t>
            </a:r>
            <a:r>
              <a:rPr lang="en-US" sz="3200" dirty="0" smtClean="0"/>
              <a:t>arrange </a:t>
            </a:r>
            <a:r>
              <a:rPr lang="en-US" sz="3200" dirty="0" smtClean="0"/>
              <a:t>them on the </a:t>
            </a:r>
            <a:r>
              <a:rPr lang="en-US" sz="3200" dirty="0" smtClean="0"/>
              <a:t>table </a:t>
            </a:r>
            <a:r>
              <a:rPr lang="en-US" sz="3200" dirty="0" smtClean="0"/>
              <a:t>under the appropriate grade band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Make note of how one statement </a:t>
            </a:r>
            <a:r>
              <a:rPr lang="en-US" sz="3200" dirty="0" smtClean="0"/>
              <a:t>may contribute </a:t>
            </a:r>
            <a:r>
              <a:rPr lang="en-US" sz="3200" dirty="0" smtClean="0"/>
              <a:t>to the understanding of another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Activity: Building a Map</a:t>
            </a:r>
            <a:endParaRPr lang="en-US" sz="25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828800"/>
            <a:ext cx="838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Have a group member share out the group’s progression map and discussions with the whole group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3200" dirty="0" smtClean="0"/>
          </a:p>
          <a:p>
            <a:pPr marL="228600" indent="-228600"/>
            <a:endParaRPr lang="en-US" sz="3200" dirty="0" smtClean="0"/>
          </a:p>
          <a:p>
            <a:pPr marL="228600" indent="-228600"/>
            <a:endParaRPr lang="en-US" sz="3200" dirty="0" smtClean="0"/>
          </a:p>
        </p:txBody>
      </p:sp>
      <p:pic>
        <p:nvPicPr>
          <p:cNvPr id="4" name="Picture 3" descr="presen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3352800"/>
            <a:ext cx="2828925" cy="2828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/>
            <a:r>
              <a:rPr lang="en-US" sz="3200" dirty="0" smtClean="0">
                <a:solidFill>
                  <a:srgbClr val="C00000"/>
                </a:solidFill>
              </a:rPr>
              <a:t>Compare </a:t>
            </a:r>
            <a:r>
              <a:rPr lang="en-US" sz="3200" dirty="0" smtClean="0">
                <a:solidFill>
                  <a:srgbClr val="C00000"/>
                </a:solidFill>
              </a:rPr>
              <a:t>your </a:t>
            </a:r>
            <a:r>
              <a:rPr lang="en-US" sz="3200" dirty="0" smtClean="0">
                <a:solidFill>
                  <a:srgbClr val="C00000"/>
                </a:solidFill>
              </a:rPr>
              <a:t>maps to the NC Social Studies Essential Standards</a:t>
            </a:r>
          </a:p>
          <a:p>
            <a:pPr marL="228600" indent="-228600"/>
            <a:endParaRPr lang="en-US" sz="3200" dirty="0" smtClean="0"/>
          </a:p>
          <a:p>
            <a:pPr marL="228600" indent="-228600"/>
            <a:endParaRPr lang="en-US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05000" y="54102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K-2 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25908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K.H.1.3. Explain the impact of how life events bring change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6600" y="2590800"/>
            <a:ext cx="2438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/>
              <a:t>1.H.1.3.  Explain why national holidays are celebrated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24600" y="2057400"/>
            <a:ext cx="228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2.H.1.3. Compare various interpretations of the same time period using evidence such as</a:t>
            </a:r>
          </a:p>
          <a:p>
            <a:pPr algn="ctr"/>
            <a:r>
              <a:rPr lang="en-US" sz="2000" b="1" dirty="0"/>
              <a:t>photographs and interviews.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  <p:bldP spid="7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3-5 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514600"/>
            <a:ext cx="2209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 dirty="0"/>
              <a:t>3.H.2.2. Explain how multiple perspectives are portrayed through historical narratives.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2133600"/>
            <a:ext cx="220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4.H.1.4.  Analyze North Carolina’s role in major conflicts and wars from the Pre-Colonial</a:t>
            </a:r>
          </a:p>
          <a:p>
            <a:pPr algn="ctr"/>
            <a:r>
              <a:rPr lang="en-US" sz="2000" b="1" dirty="0"/>
              <a:t>period through Reconstruction.</a:t>
            </a:r>
            <a:endParaRPr lang="en-US" sz="1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2209800"/>
            <a:ext cx="2209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5.H.2.1 Summarize the contributions of the “Founding Fathers” to the development of our country.</a:t>
            </a:r>
            <a:endParaRPr lang="en-US" sz="19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6-8 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209800"/>
            <a:ext cx="220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6.H.2.3. Explain how innovation and/or technology transformed</a:t>
            </a:r>
          </a:p>
          <a:p>
            <a:pPr algn="ctr"/>
            <a:r>
              <a:rPr lang="en-US" b="1" dirty="0"/>
              <a:t>civilizations, societies and regions over time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2514600"/>
            <a:ext cx="220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7.H.2.4.Analyze the economic, political, and social impacts of</a:t>
            </a:r>
          </a:p>
          <a:p>
            <a:pPr algn="ctr"/>
            <a:r>
              <a:rPr lang="en-US" sz="2000" b="1" dirty="0"/>
              <a:t>disease </a:t>
            </a:r>
            <a:endParaRPr lang="en-US" sz="1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2057400"/>
            <a:ext cx="2209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8.H.3.4.Compare historical and contemporary issues to</a:t>
            </a:r>
          </a:p>
          <a:p>
            <a:pPr algn="ctr"/>
            <a:r>
              <a:rPr lang="en-US" b="1" dirty="0"/>
              <a:t>understand continuity and change in the</a:t>
            </a:r>
          </a:p>
          <a:p>
            <a:pPr algn="ctr"/>
            <a:r>
              <a:rPr lang="en-US" b="1" dirty="0"/>
              <a:t>development of North Carolina and the United</a:t>
            </a:r>
          </a:p>
          <a:p>
            <a:pPr algn="ctr"/>
            <a:r>
              <a:rPr lang="en-US" b="1" dirty="0"/>
              <a:t>States.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</TotalTime>
  <Words>1115</Words>
  <Application>Microsoft Office PowerPoint</Application>
  <PresentationFormat>On-screen Show (4:3)</PresentationFormat>
  <Paragraphs>163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Origin</vt:lpstr>
      <vt:lpstr>Vertical Alignment Professional Development </vt:lpstr>
      <vt:lpstr>Where We’ve Been</vt:lpstr>
      <vt:lpstr>What’s Next</vt:lpstr>
      <vt:lpstr>Activity: Building a Map</vt:lpstr>
      <vt:lpstr>Activity: Building a Map</vt:lpstr>
      <vt:lpstr>Activity: Building a Map</vt:lpstr>
      <vt:lpstr>Slide 7</vt:lpstr>
      <vt:lpstr>Slide 8</vt:lpstr>
      <vt:lpstr>Slide 9</vt:lpstr>
      <vt:lpstr>Slide 10</vt:lpstr>
      <vt:lpstr>HOW DID YOUR GROUP DO? </vt:lpstr>
      <vt:lpstr>Slide 12</vt:lpstr>
      <vt:lpstr>Slide 13</vt:lpstr>
      <vt:lpstr>Activity: Course Reflection</vt:lpstr>
      <vt:lpstr>Common Core/NC Essential Standards Correlation</vt:lpstr>
      <vt:lpstr>Common Core/NC Essential Standards Correlation cont.</vt:lpstr>
      <vt:lpstr>Power Standards</vt:lpstr>
      <vt:lpstr>Slide 18</vt:lpstr>
      <vt:lpstr>Power Standards Criteria</vt:lpstr>
      <vt:lpstr>What are YOUR Power Standards?</vt:lpstr>
      <vt:lpstr>Where We’re Going</vt:lpstr>
      <vt:lpstr>Before you GO…</vt:lpstr>
      <vt:lpstr>Instructions</vt:lpstr>
      <vt:lpstr>Locating YOUR Standards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Alignment Professional Development </dc:title>
  <dc:creator>dross</dc:creator>
  <cp:lastModifiedBy>dross</cp:lastModifiedBy>
  <cp:revision>3</cp:revision>
  <dcterms:created xsi:type="dcterms:W3CDTF">2012-02-06T19:14:27Z</dcterms:created>
  <dcterms:modified xsi:type="dcterms:W3CDTF">2012-02-06T19:32:56Z</dcterms:modified>
</cp:coreProperties>
</file>